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46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08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2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4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61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1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9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25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D359-684C-4C68-80FD-C73E8A506964}" type="datetimeFigureOut">
              <a:rPr lang="en-GB" smtClean="0"/>
              <a:t>31/01/2014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06E1-81E5-4EFE-959A-A9935E374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5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84976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 eskimo, of mass 60kg, sits on the top of his igloo. The igloo is assumed to be a smooth hemisphere of radius 3m. The eskimo is pushed so that he initially moves horizontally at 0·5ms</a:t>
            </a:r>
            <a:r>
              <a:rPr lang="en-GB" sz="2800" baseline="30000" dirty="0" smtClean="0"/>
              <a:t>-1</a:t>
            </a:r>
            <a:r>
              <a:rPr lang="en-GB" sz="2800" dirty="0" smtClean="0"/>
              <a:t> . The diagram shows the angle </a:t>
            </a:r>
            <a:r>
              <a:rPr lang="en-GB" sz="2800" i="1" dirty="0" smtClean="0"/>
              <a:t>Ɵ</a:t>
            </a:r>
            <a:r>
              <a:rPr lang="en-GB" sz="2800" dirty="0" smtClean="0"/>
              <a:t> when the eskimo is at the point P.</a:t>
            </a:r>
            <a:endParaRPr lang="en-GB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9552" y="2564904"/>
            <a:ext cx="3600400" cy="3741514"/>
            <a:chOff x="2325092" y="3347700"/>
            <a:chExt cx="3168352" cy="3177644"/>
          </a:xfrm>
        </p:grpSpPr>
        <p:sp>
          <p:nvSpPr>
            <p:cNvPr id="5" name="Pie 4"/>
            <p:cNvSpPr/>
            <p:nvPr/>
          </p:nvSpPr>
          <p:spPr>
            <a:xfrm rot="10800000">
              <a:off x="2325092" y="3501008"/>
              <a:ext cx="3168352" cy="3024336"/>
            </a:xfrm>
            <a:prstGeom prst="pie">
              <a:avLst>
                <a:gd name="adj1" fmla="val 0"/>
                <a:gd name="adj2" fmla="val 1077329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779912" y="3347700"/>
              <a:ext cx="1296144" cy="1665476"/>
              <a:chOff x="3779912" y="3347700"/>
              <a:chExt cx="1296144" cy="1665476"/>
            </a:xfrm>
          </p:grpSpPr>
          <p:cxnSp>
            <p:nvCxnSpPr>
              <p:cNvPr id="7" name="Straight Connector 6"/>
              <p:cNvCxnSpPr>
                <a:stCxn id="5" idx="1"/>
              </p:cNvCxnSpPr>
              <p:nvPr/>
            </p:nvCxnSpPr>
            <p:spPr>
              <a:xfrm flipH="1">
                <a:off x="3909267" y="3501008"/>
                <a:ext cx="1" cy="151216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909268" y="3645024"/>
                <a:ext cx="734740" cy="136815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3851920" y="442782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 smtClean="0"/>
                  <a:t>Ɵ</a:t>
                </a:r>
                <a:endParaRPr lang="en-GB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9992" y="334770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i="1" dirty="0"/>
                  <a:t>P</a:t>
                </a:r>
                <a:endParaRPr lang="en-GB" b="1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79912" y="4869160"/>
                <a:ext cx="129356" cy="1440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4572000" y="3181618"/>
            <a:ext cx="396044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(a) Find the reaction force exerted on the eskimo when</a:t>
            </a:r>
            <a:r>
              <a:rPr lang="en-GB" sz="3200" i="1" dirty="0" smtClean="0"/>
              <a:t> Ɵ </a:t>
            </a:r>
            <a:r>
              <a:rPr lang="en-GB" sz="3200" dirty="0" smtClean="0"/>
              <a:t>= 10˚  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39552" y="5229200"/>
            <a:ext cx="7992888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(b) Find the value of </a:t>
            </a:r>
            <a:r>
              <a:rPr lang="en-GB" sz="3200" i="1" dirty="0" smtClean="0"/>
              <a:t>Ɵ </a:t>
            </a:r>
            <a:r>
              <a:rPr lang="en-GB" sz="3200" dirty="0" smtClean="0"/>
              <a:t>when the eskimo leaves the surface of the igloo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196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Marlborough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Karen RUSSELL</cp:lastModifiedBy>
  <cp:revision>1</cp:revision>
  <dcterms:created xsi:type="dcterms:W3CDTF">2014-01-30T21:16:09Z</dcterms:created>
  <dcterms:modified xsi:type="dcterms:W3CDTF">2014-01-31T07:54:54Z</dcterms:modified>
</cp:coreProperties>
</file>