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3:11.4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802 5412 21,'-5'0'29,"5"6"-12,0-6-2,0 0 1,0 0-5,0 6-1,0-6 5,0 0-8,0 0-1,0 0 2,0 0-2,0 0 12,11 0-10,2-8-5,4-1 2,5 3 12,3 2-11,0-2 0,2-7-3,1 5 1,2 0-4,0 2 4,4-3-14,-1 3 16,8 0-6,-2 2 4,-6-8-1,5 9 5,12 1-7,2 0 2,6 0 0,6 0 7,2-6-10,3 8 5,0 2-2,-6 0-9,-2 0 9,-6-2 0,-3-6-4,-5 8-3,-3 2 3,-2-10 6,2-2-3,-3 10-7,3-6 9,0-5-2,0 3 8,3 2-15,-5 0 8,-1 2 3,0-2-11,4 2 4,-1-3-2,0-1 4,-3 6-3,1 2 7,-4-6-6,9 0 7,-3 2-12,6 0 8,-3 2 2,-3 0-13,-3 0 8,3 0 6,-2-2 0,-7 2-10,1-2 4,3-2 1,-6 4 1,3 2-5,0-2 13,0 0-15,-3 0 12,0-2-6,3 0-4,-3 0 0,-3-3 6,3 3-2,0 2 1,-3 0 4,1 0-5,-1 0-5,-2-2 4,-1 4 3,-5 0-4,0 3 0,0-3 1,-5-2 5,-3 0-3,0 0-7,-3 0 7,0 0-1,0 2-1,0-4 3,0 2-4,-3 0-7,0 2 11,-2 2-6,-1-4 3,-2 2-5,0 0 2,0 2 1,-1-4 2,1-2-9,0 4 14,2-4-9,-5 2 3,0 0-5,0 0 7,0 0 4,3 0-8,-3 2 8,-3-2-14,3 0 16,0 0-6,0 10 0,0-10-6,0 0 12,0 11-14,-8 1 16,0-2-16,2 3 16,1-5-16,-1 0 11,-2-3-7,-3 1 7,0-4-1,0 0-8,-3 6 10,-2-2 2,-1 3-6,-2 1 0,-6 0-8,0-4 8,-5-1 0,-3-1 8,-3 0-16,0 2 8,-3-2 0,1 0-1,-1 0 6,-2 1-8,-3-1 6,5-4-3,-2 0 0,5 2 4,3-4-9,0 4 10,5 6-5,-8-4-4,6 0 12,-3-2-8,-3 3-4,-14-3 4,4 0-4,-4 2 8,6 0-4,2 0 0,1-2 4,0 4-8,5-1 10,-3-5-8,6 0 4,-5 2-4,2 0 4,0 2 2,0-2-8,0 4 4,3-2-2,0 0 7,0 3-6,3-1 0,-4 0 2,-1-4-5,-1 0 6,-3-2-4,3 2 2,-2 0 2,-1 0-4,0 4 2,4-1 4,-1 1-5,0 4 5,0-6-8,0-4 1,3 0 3,-3 4 5,3 3-10,3-5 8,-6 0-6,3 2 9,3 0-10,-12-4 2,1 0 4,2 2-1,-2 0 1,8 4-4,0-2 2,5-1-1,1-1 3,2 0-6,0 2 6,-3-2-4,4 2 4,2 0 0,-1-2-6,1 2 6,0-4-4,6 0-2,2 0 4,0 2 0,-2 0 4,-1 1-8,1-1 4,-1-2 4,3 2-4,-2 2 0,2 2 0,0 0 0,3-2-4,0-2 4,0 0 4,3-2-8,2-2 4,6-2 0,0 4 4,0 0-4,0 0-4,0 0 8,0 0-2,0-8-4,3 6-2,-3 2 10,0-2-8,0-4 2,0-1 2,3 1-2,2 0-2,-2-2 4,3 4-8,-1-3 6,1 1 6,-1 0-8,3-2-2,-2 0 4,-1-7 4,4 5-8,-4 6 4,1-5 4,-4 3-2,-2 0-2,3 0-2,3 4 2,-1 0 0,1-5-4,-1-3 4,-5 10 4,3 0-4,0-2-4,2-6 8,1-5-2,-3 1-4,2 6 2,3 2 0,1 4 0,4 0 0,-2-3 0,-5 1-4,5-2 4,0 2 4,3-4-4,0 4 0,-1 0 0,7 4 0,-4-2-4,6 0 8,-5 0-8,2-2 8,-2 4-4,2-2-4,3 2 10,-3-2-6,12 0-2,-9-2-2,5 2 4,12-2 6,-3 2-12,-9-2 12,6 0-8,1 4 2,-1 0 0,-3-6 0,9 4 3,-4-4-4,1 2 1,0 2 2,3 0-3,2 2 0,0-4 1,-2 2 0,2-3 3,1-3-4,2 2-1,0 6 6,-3-2-5,3-4 3,-2 2-3,-4 0-1,1-2 5,-3 2 0,0 0-7,-3 0 5,-3 2-3,0 4 7,-2 4-8,5-4 2,3-2 4,-6 0-3,6 4-3,-5-6 3,-4 3-2,3 1 5,12 2-5,7 0 5,-4-2-1,-4 0-7,0-4 8,1 2-9,-4-2 7,-5 7 2,0-3-2,-2 0-5,-1 0 8,0-4-1,-5 0-10,3 0 8,-1 4 3,1 0-2,0-4-8,-1-2 12,3 4-13,-2-6 15,0 0-15,-1 6 10,1-2 1,-1 0-9,-5 0 2,0 6 10,0-4-12,-5 0 4,0-4 4,-4 4-8,4 1 13,-1-3-13,-2-3 5,0 6-1,0-1 2,-3 2-2,0-2 0,0-2 8,-3-2-12,3 4 8,-3-2-8,1 0 8,-4 4-1,4-4 0,-4 4-3,-2 0-1,2-4 2,-2 0 3,0 0-6,2-2 2,4 2-2,-7-2 6,4 4-7,-3-2 2,-3 0-2,0-2-2,0-4 6,0 6-4,0 0 7,5 0-4,1 2 3,-4-2-7,-2-2 5,3 0 3,0 2-6,0 2 2,-1-2 5,-2-2-8,0 2 5,0 0 3,3 0-8,-3 0 5,0-2-3,3 2-2,-3-2 12,0 4-12,0-2 6,0 0-2,0 0-4,0 0 10,-3 0-13,3 0 14,0 0-6,0 0-3,0 0 1,0 0-1,0 0 5,0-4-2,3 6-1,-3 4 0,0-6 3,0 0-6,0 0 2,0 0 4,0 0-10,0 6 10,0-6-6,0 0 8,-6 0-9,6 0 5,-8 0 3,8 0-8,0 10 15,0 1-11,-14 3 0,6 1 4,0 3-8,5 1 8,-2-1-4,2 3 2,-3 0-2,4-3 2,2 1-6,-3-2 9,0-5-7,0 0 2,6 1 0,-3-3 2,0-2-2,-3-4 1,3 1-4,-2-1 7,2-4-4,0 2 1,0-2 1,0 0-3,0 2-1,0-2 1,0 2 0,0 0 6,-3 0-8,0 0 0,3-2 7,0 0-7,0 2 3,0-2 8,0 0-9,0-2 4,0 2 12,0 0-15,3-4 0,-3 2 6,-6-2-12,-5 0 12,3-3-6,-3 5 2,5 0-7,-5 2 6,-2-4 0,2 0 2,-3-2-6,0-2 6,-3 3-7,-2-1 6,3 0-1,-4-2-3,1 2-3,0-1 9,-3 3-1,-3-2-5,0 2 2,0 4-4,-2-2 7,-4 2-6,-2 0 5,0 0 2,-3 0-10,0 4 5,1-2 5,-1-2-4,0 0-1,0-2 0,-3 0 8,-2 2-7,2 2-6,-7-2 9,-1-2-2,5 6-4,1-2 8,5 2-8,0-4-1,3 2 11,3 2-11,0 1 8,-1-1-6,1-2-3,-3 0 8,2 0-5,4-2 2,-1 0-1,1 2 7,-1 0-8,1 0 3,-4 0 1,-2 2-8,-3 0 8,0 1-5,-2-3 11,2 0-13,-3-2 1,1 0 10,-4 4-10,1-2 6,0 0 0,-1 2-6,4-2 6,2 0-2,3-2 3,2 0-8,-4 0 4,2 2 2,2 2-2,-2-1 6,-3-3-7,-13 2 5,2 2-3,5-2-6,4 0 8,-1 0-4,1 2 2,4-4 6,7 2-10,-1 0 4,6 0 2,-5 0-1,2 0-1,6 0-1,-3-2 3,-3 0-2,0 0-3,6 0 3,-3 3-1,-3-1 2,3 0 1,0-2-6,0 0 5,-1 2-4,4-2 6,-3 0-6,6 0 9,-1 0-6,-2-2 0,-1 0-1,4 0 1,2-1-5,3-1 10,3 0-11,2 4 4,-2-2 2,3 0 4,2 2-12,-3-4 8,1 2 4,-1-2-14,1-2 16,2-1-6,0 1-5,-2-2 4,2 0 2,0-1-5,0 1-1,3-2 5,0-3 1,0 3-4,0-2 2,0-1 0,0-1-1,-2-1 0,2 1 2,0 1-2,2-1-7,1-1 10,0 1-6,-3 4 10,0-1-6,0 1-3,0 0 13,3-1-16,-3 5 5,2 2 3,1 4-1,0 0-2,0-6 7,-3 0-6,0-1-2,0 3 12,0 0-20,0 0 14,2 0 0,-2 2-8,3 0 7,-3 0 1,0 0-5,0-1 1,0-5 4,3 8-6,0-2 2,2 2 6,-5 0-6,3-2-1,0-4 5,0-2-9,-3 1 16,2-3-14,-2 2 2,3 2 4,0-3-7,0 3 6,-3 2-3,0 0 5,0-4-2,0 3-3,0 5 4,0 3-4,0-3 0,-3 0 3,3 0-9,0 4 9,0-4 4,0 8-6,-3 2 1,0 1 2,1 1-5,-1 2 4,0 1-3,0 1 2,0 3 7,1 0-7,2 1 1,-3-5-9,3 3 11,-3-3-6,3 1 5,0 1 4,3-5-8,-3 1-2,0-1 6,0-1-5,0-1 4,0-2 4,0-4-3,0 0-9,0-2 10,0 1-2,0-3-3,3 0 6,-3 0 2,0 0-6,0-5 0,0-3-4,0-4 1,5-3 10,-2 1-12,0-3 4,-3-3 7,0-1-12,0-2 0,0-6 8,0 9-3,0 1 0,-3 0 7,3 1-13,0-1 11,0-2-1,3 3-9,0-5 6,-1 2 6,1 1-6,-3 1 0,0 5-6,3 3 12,0 5-9,-1 0 5,1-4-1,-3 1-6,0 3 7,0 2 0,0 2-7,0 2 10,-3 0-10,3 2 7,0-6 1,0-4-4,0 8 3,0 0-9,0 0 12,0 0-9,0 0 3,0 0 2,0-4 5,0-1-5,0-3-9,0 4 10,0 4-3,3 0 6,-3 0-4,0 0-6,0 0 8,0 0-4,0-2 6,6 2-11,-6 0 11,0 0-4,0 0-1,8 6-3,-3-6-1,1 6 10,2 1-11,0-3 6,3 0 0,0 4-3,0-6 12,-2-4-15,5 0 3,-3 2 2,2-2 7,4 0-14,-1-2 14,1 2-7,2 2 0,3-4 0,-2-3 4,-1 5-8,-5 0 8,0 2-4,2 2-4,-2 0 4,2-6 0,-2 0 0,3 4 4,-1-4-13,4 2 14,-4-2-5,3 2-4,1 2 12,-1 0-12,-2-2 8,-1 0-4,-5 2-4,3 0 0,11 2 8,2-2-4,-2 2 0,-3-2 0,3-2 4,-6 4-8,6-6 8,0 4-4,3-5 0,-1 1-8,1 4 16,-3-2-8,2 2-4,3 2 8,-2-2-4,0 0-4,-1 2 8,1-4-8,-1 0 10,1 0-12,2 0 10,1 0-4,-4 2 0,1-2-4,-1-2 8,1 4-4,-1 0-4,1 2 4,-3 0 4,0 0-4,-1 2 0,1-4-4,3-2 4,-1 0 4,1 2-8,2 0 8,-2-2-2,-1-2-8,4 4 12,-4 2-12,1 0 12,-3-4-8,0 2 4,-3-2-8,0 2 12,-3 4-6,3-2-2,-3 0 2,6-2 2,-6-4-8,4 0 10,1 0-4,-2 4 0,3-2 0,14 2 0,-1-2 0,-2 2 0,-5 0-4,-1-5 8,-8 1-4,3 2-4,2 2 8,1 2-8,-6-2 4,0 4 0,3-2 4,-3-4-8,3 0 8,0 0-8,-1 6 4,4-4 4,0-4-8,-1 2 8,-2 0-4,0 2 0,0 0 0,-1 6 0,-2-2 0,1-4-4,-1 5 10,0-3-8,-3-2 2,0 0 0,1-2 0,-1-3 2,-3 3-4,-2 2 2,3 5 0,-4-3 0,4 0-4,0-4 4,2 2 0,-3 2 4,1 0-8,-3 0 8,0-2-8,-1 0 8,-2 0-4,3 0-4,-3 0 8,-3-2-8,1 2 4,-1 0 0,0 0 0,-2 0 0,-1 0 4,1 4-8,-3 0 4,-1 2 4,1-4-4,-3-2-4,3 0-2,-3 0 12,3 2-10,-1 2 8,1 1-9,0-1 3,0 2 9,-3 0-14,2-2 14,1 2-14,-3 1 14,0 3-15,0-4 8,3 11 0,0-1 8,-1 5-15,1 0 14,0-7-15,-3 1 10,0-5-2,3 0 2,-1 1 2,-2-1-4,-2-2 0,2 2 0,0 1 0,0 3-4,-3 3 8,3-5-4,0-1-4,0 3 4,3-2 4,-3-3 0,-3-1-1,3 0-4,0-2-1,-3 5 4,-2-1-2,5 0 2,-3 1-4,3-1 2,-3-2 1,3-1 1,0 3-3,0 0 1,0-1 1,0-3 3,-3 0-5,3-6-3,0 2 5,0 0 0,0-2 6,-2 0-6,2-2 2,0 2 0,2 0 5,-2 0-4,0-4-3,-2 4 2,2 0-4,0 0 0,-6-2 1,1 0 1,-1 2 1,-2-2-7,-3 0 12,0 0-10,5-1 3,-2 3 2,-3 0-6,0 0 7,0 0-6,0-2 2,0-2 2,-3 2 0,0-2-5,3 4 3,-3 0 6,1-2-6,-1 2 0,-3 0 2,-2 2-1,0 0-2,-1-2 1,-4 0 6,-7 2-6,-2 0 0,-5 0 0,-1-2 1,0 0 0,-2 2-1,-3 3-1,-3-5 2,-3 0-2,1 0 4,-4 0 0,-2-5-6,-3 7 6,3 1 2,6-1-7,7 0 3,4-2 0,-1 0-1,-5-2 6,2-3-12,4 3 11,-1-2-8,-5 0 4,-6 4 2,4-2 0,-1-2-1,-3 2-1,3-2-5,-2 0 10,-1 2-5,-2-3-3,2 5 6,-2-6-6,-1 0 3,-2-2 3,3 2-8,-1-1 5,-2 1 4,0 4-3,0 2-2,-9-2-3,4 2 4,7 0 0,6 0 2,6 0 0,2 2-2,6 0 1,6-2-2,2 2 0,3-2-2,0 0 5,0 2-4,3 2 5,-1-4-6,6 2 6,1 1-6,-4-1 5,3-2-4,-5 0 5,2 2-4,4 0-1,2-2 4,0 0-4,2 2 4,-2 0-4,3-2 5,-3 2-6,3 2 3,-1-2 3,4 0-3,-1 0 0,4 2-3,2-4 6,2 0-2,-2-2-3,0-4 4,0 0-6,0 0 4,0 2 3,3 4-2,-3 2-5,0 2 6,0-4-4,0 0 4,0 0-4,0 0 6,0 0-5,0 0-6,0 0 11,0 0-2,-5 0-4,5 0-2,0 0 8,-9 0-8,9 0 4,0 0 4,0 0-4,0 6-4,-8-2 8,3-2-8,-1 2 4,3-2 0,1-2 0,-4 2 0,1 3 4,-1-5-4,1 0-4,2 0 4,3-2 4,0 2-8,-3 0 8,3 0-8,0-3 4,-3 1 0,-2 2-5,-1 2 10,1 5-9,5-1 12,0-4-12,0-2 8,-3 0-8,0 4 0,0 0 4,6-2 8,-6 0-12,3-2 4,0 2-5,0 3 14,-2-1-18,-1-2 14,0-2-11,3 6 6,-3 4 6,3 3-10,0-1 8,-2-4-4,-1 3-7,3-3 14,0-2-3,0-2-12,0 0 12,0 3-4,3-3-4,-1 2 4,-2-2 8,3 2-12,0 0-1,0 1 10,-1 1-10,-2 0 10,0-2-5,-2 3 0,-1-3 0,3 2 0,0-4 0,-3 5 0,3-3-4,0 0 2,-3-2 1,3 2 2,0-2-2,-2 3 2,2-3 0,2 2-1,1 0-1,-3-2 7,0 3-6,-3-1 0,3 0 0,0-2 0,3 0 0,-3-2-5,0-2 3,-3 0 9,3 0-7,0 0-6,0-2 2,0 2 8,0-4-8,0 2 4,0 2-1,3 0 6,3 0-8,-6 0 2,0 0 1,8 0-4,0-2 5,0-2 0,1 0 4,5 2-8,-3 0 4,-3-1 1,3 1-8,3 0 11,-3-2-4,0 2-2,3 2-2,5 0 1,-3-2 2,1-2 0,5 2 5,3 0-3,0-2-7,-3-1 9,-6 5-9,1 0 11,2 0-9,0-2 3,6 0 0,-6 2 3,1 0-3,5-2-4,-3-2 5,0 4-1,5 0 2,6 0-7,3 0 7,-8 0-1,2 2 1,-2 0-3,-1 0 0,-2-2 0,-3-2 0,0 0 0,3 2 1,-3-2 2,3-2-1,-3 2-2,0 0 1,0 2 3,0 0-5,-3 0 1,4 2 5,-4-2-11,0 0 7,0 2 5,-2-2-10,-1 0 10,4 0-7,-1 0 6,0 0-9,-2 0 9,5 0-8,0 0 8,0 0-3,-5 0-2,-1 0 1,4 0-2,2 0 0,2 0 5,-4 0-5,-1-2 0,0 2 4,-5 0 0,0 0-3,0 2 2,2 0 0,-2-4-5,0 2 6,2 0-6,4 0 8,4 0-8,-4 0 6,-1 0 1,-2 0-6,-1 0 6,1-2-5,-1 0 2,1 2-1,-3 0 2,2-2 1,-2 0-5,0-2 1,-1 4 10,4 0-14,2 0 5,1 0 7,2 0-5,0 0-2,0-2-5,-6 2 10,1 0-2,-3 0-5,-6 0 0,3-3 4,3 1 2,-3 2-4,11 0 0,3 0-1,-6 0 6,6-2-3,-3 2-6,-3 0 11,-2-2-6,-1 2-1,4 0-4,-4 0 8,-2 0-1,0 2-6,5-2 8,6-4-7,-3 2 2,0 0 0,-3 0 4,3-2-2,-5 2-4,2 0 5,-2 0-4,-1 4 2,1-2 0,-3 2 0,-1-2 5,4 0-10,-3 0 6,-1 0 4,4 0-8,-3 0 1,-3-2 3,5 2-5,1 0 7,-3-2 2,2 2-10,-2 2 3,0-2 9,2 2-9,1 0 2,-1-2 0,-2 2 0,0-2-3,0 0 7,0 0-3,2-2-3,1 2 1,2-2 1,-5 0-1,0 0 2,2 2-3,-2-4 1,-3 4 7,0 0-12,0 2 7,-3-2-1,-5 0 1,8 2 2,0-2-7,0 0 10,-3 0-8,1 0 2,-1 0 1,0 0-5,-2-2 4,2 0-1,0-1 0,-5 1 1,2 0 4,4 2-5,2 0 4,-3-2-4,-5 2-3,0 0 9,-1 0-4,1 0-1,3 0-5,-1 0 10,1 0-5,-1 0-5,1 0 6,-4 0 3,1 0-11,-3 0 12,0 0-6,0-2 4,0 2-8,3 0 9,2 0-10,-2 2 13,-3-2-8,0 0-2,0 0 0,0 0 6,3 0-6,-3-2 6,0 2-1,3 0-3,-1 2-1,-2-2-1,0 0 10,0 0-13,-2 0 6,2 0 1,0 0 0,0-4 1,-3 4 1,3 2-5,0-2 2,0 0-4,0 0 7,0 0 0,0 0-6,0 0 1,0 0 0,0 0 5,0 0 0,5 0-6,-5 0 4,0 0-2,0 0-2,0 0 8,0 0-6,0 0 0,0 0-1,0 0 6,0 0-5,0 0 0,0 0 0,0 0 6,0 0-9,0-4 4,0 4 3,0 0-7,0 0 8,0 0-9,0 0 10,0 0-10,0-2 10,0 0-10,0-2-4,-2 0 6,-1-3 1,0-1-14,0-2 13,3 2-4,-2-1 5,2-1 4,-3-4-8,0 3 10,0 3-8,3 2 4,0 0-10,0 1 7,0-1 1,-2 2 3,-1 0 2,0 0-9,0-4 12,3 1-9,-5 3 0,2-2 4,0 2 2,3 2-3,0-4-4,-2 1 9,-1 3-8,3 2 6,0-2-4,0 0 2,-3-2-4,0 0 5,1 2-4,2-2 1,0-4 4,0 3-5,0 1 0,0 2 2,0-2 0,-3 0 5,3 0-10,0 2 10,0-2-8,0 2 0,-3 2 6,0 0 1,3 0-6,0 0-2,3 0 5,-3 0 5,0 0-7,0-5 1,0 3-6,0 0 11,0 0-6,3-6-2,2 8 4,-2 0 3,-3 0-6,0 0 2,0 0 2,-3 0-4,3 0 6,0-2-3,0 2-6,3-2 5,0 0 0,0-2 3,-1 4-3,-2 0 0,0 0-9,0 0-18,-2 0-26,2 0-21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22:44.5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921 17204 34,'2'0'10,"-2"0"8,0 0 2,0 0-3,0 0 2,6 0 9,-6 0-8,0 0-5,0 0 6,0 0 3,11-2-18,3 0 7,2-2-10,6 2 3,9-6 4,2-1 1,8-1-4,3 2-3,20-5 8,13 1-14,11-1 7,9-1-9,5 4 10,5 1-6,3 5-3,-2 0 3,-3 0 3,-3 0-7,-6 4 4,-7 0 11,-4 0-19,-11-2 16,-5 2-12,-11-4-1,-3 2 9,1 2-4,-9 2 5,-6-2-14,-14 2 14,1 0-10,0-2 8,-4 2-2,1 0-6,-8 4 11,8 0-10,2-2 4,3 1-1,-2-1 1,0-2 1,-1 0-3,1 0 4,-1-2 1,-5 0-6,-2 4 7,-4 2 0,-2-4-9,-8 0 1,-1 5 4,1-5 5,-1-2-6,1 0-4,-4 2 3,1 0 4,0-2-4,-3 2 5,0-2-10,-3 2 7,-8 2 3,-5 4-2,-4 3-3,-7-5-2,-9 2 9,-6 5-4,-10 1-6,-14 3 11,-9-1-6,-7 1 1,-6-3-6,-3 1 4,-6-1 2,-5-2 6,0-1-8,0-5 5,-3 0-8,3-2 3,3-2 4,5 0 0,9 0-7,-4-2 2,9 0 8,9 3-12,10-3 9,9-3-3,10 6 1,9-1-3,11 4 4,-3 0-1,6 0-8,0 0 7,2-1 7,3 1-15,6-2 9,0 2 2,5-2-5,3 0 3,0-2-6,-3 0 5,3 1 5,0-1-6,-5 2 2,2-2-6,0 2 7,6-2-2,5 0-1,6 0-5,5 0 8,4 0-1,-1 0-4,5-2 3,17-4 5,17-4-5,19 2-5,16 0 10,15-3-10,5 3 10,10 0-7,9 2 3,3 0-1,0-1 1,3 3-6,-6 2 8,-3 7 1,-10 1-3,-15 2-1,-16 1-9,-19-3 9,-20 0 2,-19-2-1,-11-2-2,-13 3 3,-20-1-3,-17 2 1,-19 2-1,-11 1 6,-19-3-6,-6 0-1,1 1-2,-4 1 5,-8 0 3,-5 1-5,-6-1-1,-2 2 4,-3-1-1,-1-5 1,4 0-5,-1 0 2,6 0 4,11 3-8,14-3 9,16 0-4,6-2-4,3 2 6,5 3-8,8-3 11,12-2-10,7 2-7,7-2 9,7-2 7,6 1-6,3 1-4,0-2 3,13 0 9,9 2-6,5-4 0,17 0-1,14-2 2,16 0-1,14-4-4,11 1 10,8-3-6,9 0 1,-3 4-8,5 2 11,0 2-6,-16 2 7,0 0-10,-14 0 6,-14 0-2,-13 2-5,-23 2 9,-14-2-7,-13-1 11,-16 1-8,-26-2-2,-13 0 6,-6 2 1,-6 2-6,-16 0 1,-5-2-2,-6-1 4,-6 1-1,-10 0 2,-6-2-5,-8 0 1,5-4 5,3 0 2,0 2-12,-11 0 10,13 0 1,12-2-5,14-4 4,10-1-10,15 3 12,7 0-8,15 2-2,8 0 8,7 2-5,-1-2 6,2 2-4,5 0-3,1 0 6,-4 2-9,4 0 9,-6-2-7,0 2 5,0 0-1,-3 2-1,0 0 3,6 1 2,-6-1-5,-5-2 3,5 4-5,6-4 0,2-2 11,1-2-7,-4-2-7,4 0 9,2 2-3,0 0-1,3-3 3,-2 1-3,2-2 3,0-2-3,2-5 2,1-3-8,0-3 11,0-1-11,5-1 1,-3 0 1,4-1 3,-4 1 9,-2 0-7,-3 0-9,3 1 18,0-1-13,2 9 4,1 1-2,-1 3 4,-5 0-3,0 4 1,0 4 9,0-2-13,0 2 4,3 2-5,0 0 5,2 2 9,1 4-13,-1 3 4,6 1 0,-3 2 0,3 5 4,1 2-8,-1-1 4,2 1 0,1 4 4,0-2-4,2-1-4,7-1 8,-4-2-8,8-3 4,15-1 6,5-1-8,2-4 5,1 1-10,2-5 18,3-2-9,1 2 1,-1 0-4,5-3-1,1-1 3,2 2 0,-2 0 0,-6-2-4,0-2 6,-2 2-3,-4 2-3,-2-2 7,0 2-8,0-2 6,-6-2-4,1 0 0,-4 0 8,1 0-6,-3 0 0,2 0 11,1-2-11,0 0 6,-6 4-4,0-2 0,11 0-3,-3-6 4,1 0-1,-9 2-7,-3 2 3,-2-2 6,-1-3-5,-2 5-1,-6 2 8,3 0-9,-5 0 6,-3 0-4,2 0-1,1 0 12,-3-2-11,2 0-3,1 2 10,-3 0-7,5 0 8,0 4-11,3 0 4,3 1-1,3-3 6,2 2-5,0-2-6,1 0 6,2-2 6,-3 2-11,3 2 10,6-2-11,2-2 12,-2 0-12,-1 0 8,1 2 2,2 0-4,-2-2 0,-1-2 0,-2 2 4,-3 2-8,-2 0 4,-4 0 0,4-2 0,-4 0-4,4 3 12,4-3-8,-4-3 0,-4 3 0,4 0 0,-1 0-4,-3-2 8,15 2-12,2 0 7,6 0 10,-1 0-18,4 0 18,-6 0-9,2 2-8,4 3 12,-7-3-4,7 0 4,-1 0-4,1-2-4,2 0 8,-3 2-4,1-2-4,-1 0 4,0 0 0,1 2 0,-1-2 0,-2 2 4,-1-2-8,-2 4 8,-3 2-4,0-2 0,3-4 0,0 3 0,-3-3 4,9 0-4,-1 2 2,3-2 0,0 0-4,1 2 1,1-2 0,4 0-1,0 2 8,2 0-5,-2 2 2,2 0-2,3-2 4,-2 2-6,2 0-1,0-4 7,0 2-5,-2 1 0,2-1-3,0 2 3,-5 0 1,2-2 5,6 0-12,11 0 12,0 0-13,3-2 14,0 4-15,-1 0 9,1-1-2,3-3 1,-4-3 8,1 8-13,0-1 4,-1 10 1,1-6-3,-3-5 5,-3-3-2,1 0 3,-4 2-3,3 0-2,3-2 2,6 2 2,2 2 2,-5 0-9,-1-2 14,4-2-17,2 0 12,0 4-4,0-2 0,-2 0 0,-3-2 4,-3 2-4,-3 0 0,-5-4 0,-1 2 0,-2 0 0,0-2-4,-3 2 4,9 0 0,2-2 0,8-2 4,1 2-8,-1 0 4,1 0 4,5 2-4,0 2 0,3 0 2,-3-4-4,0 6-2,-3-8 11,0 2-10,0 2 3,-2 0 2,8 0-4,-3 2 4,-6-4 0,3 0-1,-2 0-6,-4 2 10,1-2-8,-3 2 3,-3 0 0,-5 0 0,-6-2-2,-2 2 4,-6 0 1,-3 2-3,-8-4-1,-3 0 2,-3 4 0,-5 0-2,0 0 0,-9-2 2,-2-2-2,-3-2 0,-5 2 0,-3 2 5,-1 0-6,1-5-2,0 1 10,-3 6-5,3-2-8,-9 4 12,1-1-2,-1-3-8,1 2 8,-3-2-7,5 0 10,-5-2-5,-1-3 4,1 1-8,3-4 0,-6 2 4,5-5 4,1 3-8,2-4 1,0-3 4,-8-1-8,3-3 3,2-2 4,-2-3-8,-6-3 11,-2-2-8,2-2 4,0 0-6,-2 0 6,5 0-3,-3 0-1,0-2 6,-2 0-8,-1 0 10,-2 0-11,3-3 5,-1 10 2,6 3-2,-3 0 8,-2 0-9,-1 5 6,4 7-4,-4 3 2,0 4-7,1 2 6,-3-2 4,-1 4-8,1 4 6,0-2-1,0-2-1,-3 4 1,-3-2-2,0-2 0,-8 0 4,-6 0 0,-2 2 2,-3 0 0,-8-2-3,-1 0-2,-5-2 4,-2 0 0,-6 2-12,-6-2 12,-8 2 2,-8 0-8,2 0 5,-18-2 2,-4-2-8,1 0 4,5 0 4,-3 0-2,-5 1 0,-6 1-4,-8-4 5,-6 2-8,-8 0 5,-2 2 6,-6-2-7,-12 4 0,-1-2 4,4 2-4,4 0 0,2 0 4,-3-4-4,-2-1 8,-1 1-9,1 2-4,5 0 11,0-2-6,9-2 2,-1 0-7,9-3 8,5 3-5,3 0 5,0 2 1,2 0-7,4 2 0,2-3 5,3 1 3,-3 0-8,9-2 4,-9 0-6,11 2 14,3-1-12,8 8 0,4-3 13,-1 0-10,0-5 0,0-3-4,0 6 3,0 2 6,-6 0-12,-5 0 9,0-2-4,3 2 9,-6 2-14,-2 2 18,-12-6-21,6 0 16,6-4-6,5 4-4,5 2 8,3 4-4,3-2-6,1-2 6,1-2 6,7 0-6,-1 0 0,0 6 4,-2-4-8,8-2-2,2 0 8,4 2-2,-1 0-1,3 4 6,3 0-9,0-4 3,2 0 6,6-2-9,-8 6 3,-3-4 6,3 4-5,3 2-7,5 3 7,3-3 2,5-2 3,1 0-5,-1 2-4,-2 3 8,5-1-4,0-4-6,3 0 7,3 5-3,-4-3 4,4-4-1,0 0 3,2 2-10,3 0 12,1-4-6,1-2 0,1 2-7,3 4 9,-3-2-1,3 2-4,-1 1 10,1-1-13,3-4 7,-4 0-4,1 0-1,0 0 5,-3 4-3,2 0 4,-2-4 1,3 4-8,-3-2 8,3-2-9,-6 0 10,3 4-5,-3 2-6,0-1 9,0 1-1,0-2 1,3 0-8,0 0 8,9 0-5,-4-2 1,6-2-2,-3 0 4,0 5 0,-2-1-4,2-4-1,3 2 6,-3 0-5,6 0-1,-3-2 10,3 0-6,-6 0-2,3 2-2,0 4 6,3-2 0,5 2-4,-3-1 3,6-1 0,-8 0-2,5 2 2,1-2 0,-1-2 0,3 0 0,3 2-10,-1 1 7,1-3 5,0 2-2,0 0-1,-1-4 0,4 4-6,-1 0 14,9-2-12,5 2 2,-2 5 6,8 1 1,5 0-7,6 1 1,3-3 2,2-4 2,6 2-3,2 0 0,1 1 0,0-5 2,2 0-4,3 0 4,0 0 4,1-2-7,4-2-2,1-2 9,2 0-6,-2 2 1,8-3-2,-6 1 2,-2 2-1,8 2 3,3-2 2,5 0-6,-5 2-3,-6 2 4,-3-2 5,6 0-4,0-2 3,-6 0-10,-5 2 12,-3 0-6,-8 0-2,-5 0 6,-4 0-10,-10 0 1,-6 0 2,-6 0 8,-4 2-12,-7 0 12,-2 0-4,-6-2-7,-5 4 6,-3-2 0,-9-2-1,-7 0 4,-9 0-7,-8 0 7,-11 5-1,0-1-1,-20 0-3,-19 0 6,-5 0-9,-3 2 8,6 0-3,2 1 4,-3-1 1,6 4-5,6-2 5,-1 1-5,6-1-1,9 0 1,5 1 3,13-3-4,6 0-2,11 4 10,9-1-16,10-1 8,4 0 2,4 0-4,1-1 8,0-1-4,5 0-8,0-4 12,0 2-4,1 2 0,2-1 0,0-3 0,2 0 0,-2-2-4,0 2 4,6 0-3,8-2 2,5 0 3,6 0-6,5 0 9,9-4-8,5 4 5,3 0-1,8 2-6,6 2 5,10 2 3,6-2-5,1 0 4,24-2 1,16 0 1,9 1-14,3-3 12,8 0-4,5-3 12,0 1-17,-5 0 5,-8 2 4,10 0-6,-2 2 8,0 0-6,-14 1 2,-2 1 2,-12 0 1,-11 2-10,-8 0 14,-14 2-8,-8-1-3,-8 1 13,-11-2-13,-12-4 1,-10 0 0,-6 0 5,-8-4-5,-3 2 9,-9 2-11,-2-2 5,0 0 2,-5 0-5,-9 0 9,-2 0-7,-9 0-3,-8 0 5,-11 0 3,-12-2-6,-4-2 5,-9 2 1,-14 0-14,-13-4 20,-9 0-14,-6-3 3,-4-1 1,-7 0 5,-7-1-11,-9 1 7,0-2 4,-5-1-5,-1 1-5,-2-1 10,8 1-9,14-2 3,17 3-2,10 3 1,9 2 4,8 2-7,11-3 12,14 3-12,11 2 8,5 0-8,12 0 0,7 0-1,6 0 8,12 0-4,2 0 4,2 0-2,7 0 0,4 0-2,10-1 2,1-1-4,9-4 8,9 0-4,10-3 2,9 3-1,22-2-2,8 0-1,13-1 2,12 3 0,8 2 0,9 2 4,2-1-8,-3 1 6,-2 2-2,-3-2 0,8 4 2,-3-4-6,0 4 8,-10 0-8,-9 0 4,-14 0 0,-14 0-4,-16 0 8,-13 0-2,-15-4-8,-13 2 12,-6 0-8,-9 2-2,-10 2 0,-11-2 8,-11 0-9,-12 2 10,-10 0-5,-17-2 0,-8 0 4,-17 0-8,-5-2-1,-6 0 10,0-2-10,-5 2 5,-11-3 5,-3 1-9,-6 0 4,-5-2 0,-3 4 11,-2 2-14,4-2 3,-7 2 4,16 0-3,12-2-4,13 2 10,16 0-12,17 0 10,17-2-7,13 0-5,9 0 9,8 0-2,11-1-2,14-1 5,13 0-6,9-4-1,19 4 10,14-4-8,11-1-2,17 3 10,2 0-8,6 2 2,5 0 2,6 4-4,-6 0 2,-8 0 2,-3 0-4,1 0 2,-15 0 2,6 2-8,-3-2 10,-16-2-4,-22 2 2,-14 0-1,-28 2-1,0 2-1,-19-4 1,-19 0 9,-12 0-14,-10-4 13,-14 6-10,-9 0 5,-13 0 2,-11-2 3,-14 2-12,-6 2 8,-5-2-4,3 0 4,-11 0-8,2 0 8,22 5-8,12-3 7,16 2-2,16 2-9,20 0 12,17 1-8,24 1 8,25 0-8,33 1 0,31-7 12,32-4-12,28 0 8,23-2-8,21 0 8,19-2-8,20-1 4,14 1 0,5 2 0,-5-2 0,-6 0 4,-3 6-4,1 2-4,-9 2 8,-22 1-8,-19-3 4,-25 2 0,-25 0 4,-36-4-4,-25 2 12,-21 0-9,-26-2 2,-27 3-15,-24-3 16,-32 0-11,-29-2 6,-25 4 2,-31-2-5,-13 0 4,-12 0-2,-13 2-3,-14 2 7,-8 1-5,-15 1 6,4-2-5,5-2-5,12 0 14,13 3-17,13 1 16,15 0-4,24 0-4,31 1-4,25-5-3,24 2 6,28 0 9,25 0-13,27 1 10,28-3-9,27 0 3,28-2 0,25-4-2,25 0 8,27 0-10,17 0 5,11-3 3,3 1-3,16 4 1,14 0-1,2 2-2,-7 5 1,-9-1 2,-19-2 0,-12 2-6,-18 0-4,-25 1 12,-25 1-8,-25-2 3,-31 2 2,-27-4-4,-32 5 8,-54-5-4,-27 4 0,-33-4-4,-33 0 14,-27 1-1,-29-1-14,-24 0 12,-30-2-6,-9 0-2,-5 0 3,-6 2-3,-2 2 3,-6-2 8,19 3-8,20-1-2,30 0 2,28 0-2,32 0-4,34 1-11,33-3 4,35-2 14,29 0-8,29-2 10,39 0-4,45-2-6,38-2 10,33 0-9,24-1 4,20-1 1,20 2-2,21-2 5,12-2-4,-3 1-5,-9 5 7,6 2 2,-3 2-10,-13 1 6,-17-1-1,-25 2 6,-31-4-6,-32-2 1,-36-2-3,-28-1 9,-24 3-8,-31 2-2,-33 2 6,-28-2 0,-33 0-7,-30-2 5,-27 0 4,-26 2-2,-13 0-7,-11 2 11,-6 0-12,-5 0 13,-11 1-9,-3-1 3,-6-2 2,6 0 0,17-2-9,19-1 12,24 3-9,26 0 8,24 0-12,25 0 1,25-2 2,22 0 4,25 2 0,27-2 0,42 0 5,38 0-10,36 0 5,28 0 0,16 2 2,31 0-2,16 2-2,14-2 2,6 0 0,-9 2-4,6 0-2,-15 2-10,-1-2 5,-15 3-3,-19-1 9,-22-6-14,-27 2 21,-34 0-3,-33-2 3,-30-1-2,-30 1 0,-31 2 2,-33-4-5,-30 2 5,-30-2-1,-34 0 5,-27 2 2,-17 0-16,-11 0 12,-8 2-4,-13 0 4,-9 2-8,-11-2 4,-3 2 0,8 2 4,12-2-8,7 4 4,12 0 0,14 3 0,13 1 0,22-2 4,20 1-8,22-3 4,22 0-13,22-2 14,24-2-1,20 0-7,28-2 13,27-2-8,28-4 5,27 0-3,17-2-4,16-1 6,36-1-3,31 0 2,19-7 0,11 5 0,-3-1 0,11 3 2,3 2-6,-8 6 4,-23 4 1,-24 2-3,-30 4-4,-37 2 5,-35-1-5,-42 1 9,-41 2 6,-36-3-1,-41-1-2,-36 0 1,-41 0 1,-23-3-5,-21-3-2,-17 2-2,-19 0 0,-12-2-2,-2-2 7,5 0-7,9 2 1,13 2 1,17-2 0,20-4-6,18 6 6,20-2 0,28 0-5,21 3-18,23-1 2,27 0 18,17 0-1,19 0 4,16-4-5,17 0 10,20 0-5,16-4 0,13-4 0,15-3 9,5 1 4,16-4 0,20 1 4,17 1-13,16 1 3,8-1-6,8 2 6,4-1-6,-1 3 0,6 2-2,-1 2 0,7 2 4,-6 2-8,-6 0 10,-16-2-10,-9 2 10,-13 0-6,-12 0 3,1-4-3,-9-1 0,-16 3 3,-17 0-5,-19 0 3,-16 2 12,-17 0-6,-6 0 4,-13 0-9,-6-2 2,-9 0-4,-2 0 2,-2-2-2,-1 2 2,-3 0 3,1 2-10,2-2 9,-2 0-6,-6 0 6,2 2 0,1 0-10,0 2 14,5-2-8,-5 0 2,5 0-6,-2 2 4,5 0 4,0-2-4,-6 0 2,6 0-2,-2 2-1,-4-2 0,3-2 3,-2 2 0,0 0 5,-1 0-10,1 2 4,-4-2-3,4 0 5,-1 0-2,-2 2-4,0-2 5,0 2 1,-1-2-4,-2 0-3,0 0 8,0 0-2,0 0-4,0 0 2,3 0-4,0-2 3,0 2 2,2 0 2,3 0-2,6 0-6,0 2-5,0-2 10,2 2 1,1 0-1,-1 0 2,1 0-4,2 0 9,-2 0-8,-3-2-1,-1 2 1,4 3 3,-1-3 0,-2 0-1,3 0 1,-1-2 0,4 0-4,-1 2 1,3-2 7,0 2-9,-5-2 8,-4 2-4,1 0-4,0-2 9,-3-2-11,3 0 10,0 2-4,2-2 2,1 0-8,-9 0 11,6-2-6,2 1-4,-2-1 13,-6 2-14,3 2 6,-2 0 0,-1 0 4,-3 2-4,1-2-5,-1 2 10,-2 0-5,0-2-2,2 0 4,1 0-1,-6 0-2,0 0-3,-3 0 5,3 0 1,0 0-2,0-2-5,0 2 10,0 0-9,0 0 4,0 0-3,6 0 8,-6 0-7,0 0 2,0 0-3,0 0-1,0-4 4,0 2 2,-3-4-8,0-2 12,3-1-8,-5-1-2,2 2 4,0 0 0,-2-1 4,-1 1-8,1 0 4,-4-3-5,9 1 4,0 0 7,-2 1-6,2 1 0,-3 4 0,3-2-5,-3 0 10,0-1-5,3 1-6,0 2 12,3 0-11,-3 0 6,6-2 3,-6 4-8,-3 0 8,0 2-4,9 0 0,-6 0 7,0 0-7,0 0 1,0 2 2,0-2-5,0 0 3,0 0 1,0 0 4,0 0-5,0 0-5,0 0 1,0 0 9,0 0-7,0 6 1,0 0 3,0 2 5,0 3-8,2 1 4,4 0-2,-3 3 0,-3-1 1,5 3-4,9-1 2,0 5 3,-6-2-4,-5-1 1,5 1 0,0-3 1,1 1-4,-1-3 1,-5 1 3,-1-1-1,1-3-2,-3-1-3,0 0 9,0 1-6,-3-3 0,3-4 0,0-2 0,3-2 6,-3 2-10,0-4 6,-3 2 6,-2 0 2,-9 0-17,9 2 7,-6-2 10,-3 0-9,-3-2-4,-2 0 10,-6 2-12,-5-4 12,-3 0-8,-9 2 4,-5 0-2,-2-2 1,-4 2 1,-4-1-1,-4 1 2,-5 0-4,-3 2 5,-3 0-3,-5 0-1,0 0 0,-9 0 7,-2 2-10,5-2 4,6 0 5,3 2-11,2 1 10,0-3-1,3 0-12,6 0 12,-1 0-4,4 2 4,-1-2-12,3 0 16,0 0-8,3 0-8,0 0 12,-3 2 0,0-2-8,3 0 4,-3 2 4,-3-2-4,6 2-4,0-2 8,-11 2-4,-3-2-4,6 0 4,-1 0 4,9 2-4,3-2-4,-4 0 4,4 0 0,0 0 4,2 2-13,3-2 14,-2 0-9,2 2 8,-6 0-4,1 2 0,5-4 0,-5 0 0,2 0-7,-5 0 14,0 0-16,0 0 3,-1-2 5,4 0-1,-3 0-2,2 0 2,-13 0 4,3 0 0,5 0-6,8 0 4,1 2 5,5 0-7,5 0 4,3 0-3,0 0 1,0-2-4,3 2 4,3 0 2,2 0-4,6 0 4,-2 0-1,1 0-4,4 0 3,0-2-4,2 0 4,1-1 0,-4 3-5,1 0 10,0 0-10,0 0 4,-3-4 0,8-2 8,0-2-18,0 0 13,3-3-1,0 1-3,-3 0-1,1-7 2,2 3 1,-1-3-5,1-2 0,0 3 5,0-5 0,3 1 2,0-1-4,2 0 2,1 3-4,-1 3 0,4 1 8,-1-3-4,0 3-7,3-3 8,0 3 0,0 1 0,0 3-6,0 0 8,0 5-4,3 1-1,-3 2 6,-3 4-6,3-2 2,0 0 1,0 0 0,6 0-2,5 0 2,2 0-6,4 0 9,2 0 2,3-2-11,3 0 10,5 0 2,6-2-4,6 0-6,-1-2 3,0 4 2,6 0-7,-5-1 9,2 3-1,-3-2-7,0 2 5,-7 2 1,-4-4-4,8 2 1,4 2 3,-4-2-3,-5 0 3,3 3-5,-5-3 9,5 2-9,2 0 7,3 2-5,-2-2-2,2 4 0,4-2 7,1 0-4,1-2-3,3 0 2,-3 3 5,0-1-2,0 0-9,-3 4 8,0-2 6,0-2-7,6-1-4,-4-1 4,-4 2 0,10 2-2,-2-2 3,2-2 3,1-2-7,2 2 6,0 0-7,17 0 7,-1 2-6,9-1 5,0-1 1,3-2-2,-11 2-2,-1 0-3,1 0 7,-3 0-1,0 0-5,-3-2 7,-2 2-10,-7-2 5,1 2 8,0 0-8,0-2-4,0 0 4,-3 0 5,0 0-8,-5 2 5,0 0 1,5-2-5,3 0 6,-3 0-3,-3 2-2,1 0 7,-4-2-9,1 0 8,-3 0-6,0 2 4,-3 1 0,-3-1-6,0 2 4,1-2 3,-4-2-4,-2 0-1,0 0 10,-3 4-12,0 0 3,-5 0 1,2 0 7,-2 0-9,-3 1 9,2-3-16,1 0 14,-1 0-8,1 0 0,-1 2 5,-2-2 0,0 0-6,0 0 7,0-2-6,0 2 13,2 2-19,1 1 7,2-3 5,-8 0-2,3 0-3,-3 2 11,0-2-15,-8-2 8,-3 2-7,0-2 9,-3 0-3,3 0-6,0-2 3,-5 2 2,2 0 2,-5-4 2,5 4-3,3-2-8,0 0 12,-8 2-7,-3 0 3,0 0-4,0 0 7,5 0-6,-5 0 10,-2 0-13,2 0 10,0 2-12,0-2 9,0 0-3,-6 0 1,-5 0 6,3 0-12,-12 0 7,-4 0 4,-1 4-5,-3 0 0,-5-2 7,-8 2-5,-6-2 5,-5 0-9,-6 2 5,-9 1-2,-7-1 3,-6 2-2,-8-2-5,0-2 10,-6 0-7,-11 0 4,-3 2-4,4 1-9,2-1 18,-3 0-9,0-2 0,0-2 0,1 2 0,-1 2-4,-3-2 8,1 2-4,5 0 0,2-1 0,-7-1 0,2 0-4,6-2 4,13 0 4,9 0-8,5 0 8,3 0-4,6 0-4,5 0 8,0-2-4,3 2-4,0-5 0,0 5 8,2 0-8,-2 3 8,0-3-8,3 2 8,2 0-4,3 0-4,0-2 8,0-2 0,1-2-8,4 4 4,1 0 4,-3 0-8,5 0 8,1-3-13,2 3 14,3 0-5,-9-2 0,4 2 0,-1 2 0,3-2 4,3-2-4,6 0 0,7 2-4,-2 0 8,-5 0-4,2 0 0,0 0-4,-5 0 8,5-2-4,-3 2 0,1-2-4,-1 0 4,-2 0 0,-3-2 6,2-2-8,1 2 2,-6 2 0,0-1-4,3 1 8,0 0-1,0 0-4,0 2 1,0-4-2,5 0 5,3 0-6,9-2 6,5 1-4,3-1 1,5 4-6,6-6 10,2 2-15,6 0 11,3 1-3,0 1 5,-3 0-7,-3 2 11,-5 0-11,0 0 8,-1 0-6,-2 2 5,0 0-4,-2 2 1,2-2 1,-9 0 0,-4 2-1,-10 2 3,-1-2-4,-9 2 11,-6 0-4,-5 1-13,-11-1 16,-3 0-8,-6 0 0,6-2 0,3-2 0,11 2 0,6 0 4,10 0-17,6-2 9,16-2 4,17-2 1,9 4-4,10-8 4,11 0-4,1 1 9,7-1-9,9 0 8,11-3-11,6-3 11,5-3-8,5 1 6,9-1-1,0 5-1,-6 4 6,-5-3-13,-9 5 4,9 0 1,0 4 5,-4 0-9,-12 2 7,-12 0 0,-11-2-5,-11 2 3,-5-2 4,-4 4 1,-2-2-10,-2 0 2,-4 0 11,1 2-15,2 0 7,0 2 3,4 2-6,-7-2 5,3 1-3,-2-3 1,-3 0-3,0 0 6,-6 0-2,0 0-2,0-2-2,-2 0-5,-3-2 1,-1 2-17,-2-2 5,-2 2-20,2 0-19,0 0-30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22:48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1059 17206 10,'-6'-4'3,"3"0"18,0 2-13,1 0 15,-1-4-2,3-1-1,3 5-1,-3-2-2,0 2-9,0 2 6,0 0-8,0-2 0,2-2 3,1 4 8,-3 2-12,0-2 4,-3 0 1,3 0-6,0 4 14,0 4-8,-2 3 4,-1 3-11,0-1 4,0 3 1,-2 1-2,2-1-1,-5 3 0,2-1 3,4 3-8,-1 0 0,0-3 4,0 1-3,3 0 1,-5 1 0,2 1 4,0-3-5,3-1-4,-5 0 2,2-1 6,3-1-10,-3-1 8,3-4-3,-2 1 2,-4-1-3,3 0 0,3-1 2,-2 1-2,4 0 0,-2 1 0,-2-3 2,-1 0-1,3 3-4,0-1 12,0-2-14,0 0 5,-3 1 2,0 1 3,3-2-5,0 1-3,-3-3 5,3-2 4,0 0-6,0-2 3,3 2-6,-3-2 7,0-2-3,3 2-6,-3 2 11,3 1-7,-3-3 2,0-2 4,0-2-11,0 2 10,3 0 1,-1 2-4,-4-2-8,2 0 10,0 0 3,0 0-5,5 0-1,-5 0-4,0 0 9,11 0-6,0-2 2,3 0 2,0-3-1,-1 3-6,4 2 6,0-4 4,-1 0-12,-2 2 13,0 4-6,5-2 0,3 0-2,3 0 5,-3 0-6,0-2 1,6 0 5,2 2-5,14-2 1,0 0 6,-3 0-9,1 2 6,-1-4-5,-2 2 3,2-1 2,-2 1-1,-3 2 0,2 0-6,1 0 9,-9 0-5,3 2 3,-2 5-5,2-7 1,-3-2 6,3 0-5,-3-1 1,1 3 2,-1 0-3,3 0 4,0 0-8,6 0 5,-6-2 4,3 0-11,-3 2 13,3-2-12,-3 2 11,-3 0-5,0 2-4,-2 2 5,2 1 3,3-5-6,-2-2 0,-1-1 4,-2 1-5,2 0 10,0 2-10,-2 0 2,2 0-1,1-2 4,10 2 0,-2-2-7,-1-2 5,4 4 5,-7 0-10,4 0 12,0 0-11,-1 0 4,-2 0 1,-6-2-6,9 0 7,-9 2-2,-2-2 3,-1 0-8,4 0 10,-6 2-3,-1 0-3,-2-4 3,3 4-7,-3-2 3,0 2 4,-2-3-1,5 1 2,-6 4-2,3-2-6,3 0 9,-9 0-7,4-2 0,-1 0 8,0 0-9,0 0 3,-2-2 2,0 2-2,-6 2 3,0-2-6,0 0 7,2-2-7,-2 2-4,-2 0 8,-4 0 2,4 2-2,-1 0 0,-3 0-6,-2 0 2,-6 0 8,-2 0-10,5-3-1,-6 1 12,-2-2-15,0-4 0,-3 0-3,-3-1 16,-3 1-15,-7-4 12,-4-1 1,0 1-2,-5 2 1,0 1-2,-3-1 2,-2 2 0,2 4 0,0 0 3,3-1-3,-3 3-3,0 2 5,0 0-8,3 0 12,-5 0-8,5 0-2,8 0 4,-3 0 0,6 0 4,3 0-8,11-2-6,5-2 1,-3 2 8,9-2 2,3 0-6,7-2 7,9-1-4,3-1 5,6-2-6,2 1 3,3-1 0,5-4 0,3-1 4,8 1-6,4-3 2,-1 1 0,0-1-2,0 1 2,-5 1 4,-3 1-8,-3-1 4,-6 7 3,-10 2-6,-1-5 6,-5 3-3,-2 2 2,-1 2-5,-5 0 6,2 2-4,-2-5-3,-3 5 8,0-2-5,0 2 2,-2 0-2,-1 2 2,-3-2-5,-2 0 4,3 2 3,-1-2-6,-2 0 3,2 0 0,-5 4 4,0-2-8,-2 0 9,2 0-8,0 0 3,0 0 0,0-4 3,-3 2-8,-5 2 7,-3-5-1,-3-1-2,-3 6-1,-2 0 4,-3-2-2,0 0 2,-3 2-6,-3-4 6,1 0 1,-3-4-3,-1 6-2,1 2 3,-3-3-5,0 1 7,0-2-4,2-2 1,1 2 3,-3 2-5,0 0 5,-3 2 1,0 2-10,-3 0 12,6-4-9,-5 2 7,-4 0-9,7-2 4,-7-2 4,1 0-5,-1-1 4,-10 3 0,5 0-1,3-2-3,3 2 2,-1 0-4,7-2 7,1 2-6,1 2 8,-2 0-7,4 0-1,-5 2 5,9 0-1,-4-2-4,-2 0 7,0 0-6,3 0 6,2 2-10,-2-2 9,2 0-6,1-2 5,-3 0-2,-1-2 2,4 0-4,-1 4-1,-2 2 6,-1 2-2,1-2 0,0 0 0,2 0-5,-5 2 4,3-4 3,-1 0-5,1 0 4,0-2-5,-3 0 4,2 0 0,-2 0 3,-3-2-10,3 2 7,0 0 0,-3-7-1,1 7 3,-4 2-2,-5 4 0,5 3 0,1-5-1,2 0-6,8-4 13,3 0-10,9-3 5,-1 3-1,1-2-7,-4 2 9,7-2-2,-7-2 0,7 4-6,-4 2 9,6-9-3,-6 9-7,-2 5 8,5-1 1,-2-2-5,-1-6-1,1 6 7,2 0-1,3-2-8,3-2 10,-6 0-12,0-5 9,3 3-2,8 2 5,-2 2-10,-1-2 5,1 0 0,-1 2 3,3-2-4,1 4-2,2-2 5,2 0 1,-2 0-6,0 0 7,0 0-8,0 0 4,0 0-3,0 0 6,0-4 0,3 4-7,-3 0 5,0 0 0,0 0-5,0-2 8,0 4-8,0-8 11,0 6-12,3 8 5,-3-8 4,0 0-4,0 0-2,-3 0 2,3 0-6,0 0 6,0 0 2,0 0-10,0 6-2,6-6-1,-6 0-11,0 0-15,0 0-23,0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22:53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9284 8684 34,'-3'4'7,"3"-4"4,0 0 3,0 0-4,-5 0 8,5 0-4,0 0 7,0 0 6,0 0-9,0 0 6,0 0-8,0 0 0,0 0 8,0 0-14,0 0-3,0 0-1,0 0 5,0 0-10,0 0 11,0 0-7,0 0-1,0 0 0,0 0 9,0 0-2,0-6-7,11 6 6,0-2-1,2 2-8,1 0 7,3 0-5,-1 2-6,4-2 8,4-2-2,4 2-1,0 0-2,-1 2-4,1-2 2,2 0 4,-2 2-2,2 0 2,-5 2-2,2-4 2,-2-2-4,0 2 6,0 0-9,2 0 7,-2 0-4,11 2 5,3 2-2,-3 0-2,2-2 2,-2 0-5,3 0 7,-1-2-5,-2 0 0,-3 0 10,-3 0-13,4-2 8,1-2-2,-4 4-6,-1 0 10,0 2-10,1-2 6,-4 0-3,-2-2 9,0 2-14,0 2 11,-3-2-4,3 2 2,-3-2-6,0-2 8,3 0-9,-1 0 5,1 2-2,0 2 3,0-2 1,0 2 0,-3-2-7,0 0 12,-3 0-12,6 0 6,-3-2 2,-3 0-9,1 2 6,-7-2 0,4 2 0,-1 2 6,-2 2-9,3-4 7,-3 0-5,2 0 2,-2 0-7,2 2 12,-2-2-13,-3 0 7,3-2 4,0-2-4,0 2-4,-1 2 4,1 2 0,-6 0 1,3-2 2,1-4-1,1 2-4,-2 2-1,0 2 2,-2-2 2,-1 2 0,-5 0-1,2 0-2,-5 0 1,3 0 4,8-2 0,-3 0-6,0 0 2,-2 0 4,2 0-6,1 0-2,-4 0 6,3 0 2,1 0-7,-7 0 4,1 0 1,-3-2 2,3 2-6,0 0 4,2-2-3,-2 2 2,0-2-2,-1 0 4,4 0 3,-3 2-8,10 2 1,-10 0 0,14 0 4,-1 0-8,-5-2 6,-5 0-4,-3 0 8,-1 4-9,-10-1 14,-3-6-13,11 3 4,0 0-5,6 0 3,-6 0 3,0 0-2,0 0-2,0 5-3,0-5 5,-11 0 3,11 6-7,-17-6 1,3 0 0,0 6-1,-2-2-3,-9 2 8,0 1-1,-2 1 0,-6-2-2,0 2 6,-6-2-8,-2-1 3,-4 1-4,-1 2 6,-4 0-6,0 1 8,1-5-2,2 0-4,-3 2 4,1 2-1,-1 3 2,0-3-5,3 0 9,1 0-11,-1-1 5,0-1 6,0 0-4,0-2-4,0 0 6,0-2-3,6-2 0,0 2 0,-9-2-2,17 0 3,0 0 0,5 0-6,-2 0 7,-1 0 2,4 3-5,2-1-4,3-2 8,0 2-5,5-2 4,-2-2-2,0 2-4,0 0 11,2-2-8,-2-1-1,2 3 0,3 0 1,-2 0 2,-1 0-2,3-2 0,-2 0 1,-1 0 2,4 2-5,-4-2 4,-2 2 0,5 2 1,0 0-5,3 0 1,-3-2 5,1 2-2,2-2 1,0 0-2,2 0 0,1 0-6,-3 0 9,3 0-5,-1-4 7,-2 2-5,6 0-2,5 2 0,0-2 8,0 0-4,0 2-9,0-2 8,0 2-4,0 0-6,0 2-14,0-2 4,0 0-16,0 0-8,-3 0-33,3-2-6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22:57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14953 8686 8,'-3'2'15,"3"0"-2,0 0-2,-2 0 4,2 0 2,-3-2-6,0 2-11,3 0 4,0-2 3,0-2 2,0 2-1,0 0 5,0 0-2,0 0 1,0 0 8,3 0-10,-3 0 11,0 0-13,0 0-2,0 0 1,0 0 4,0 0 1,5 0-1,4-2-9,-1 2 4,0 4 2,3-2 4,3-2-12,0 2 7,0 0 2,2 3-3,1-3-6,2 0 7,-2-2 2,2 0-2,6 0-6,-1 0 3,-4 0-4,-1 2 0,0-2 4,-2 0-8,2 0 8,-2 0-2,5 0-8,-8-2 10,5 0-8,-3 2 8,-2 0 0,3 0-5,-1 2 6,1 0-2,2-2-1,-2-2-2,8 0 2,2 2-6,1 0 3,-6 0 6,0 2-2,-6-2-6,1-2 6,-1 0-11,-2 4 13,3-2-3,-1-2-3,1 0-2,-3 2 5,2 2 0,-2-2 0,0 0-6,5-2 5,-2-1 0,-1 1 2,1 2-10,-1 0 13,1 0-1,-3 0-11,2-2 2,-2 0 9,2-2-6,1 0 7,0 4-14,2-4 16,0 4-14,-2 0 8,-1 2-3,1 2-3,-3-4 8,-1 0-6,4-4 4,-1 4-2,-2 0-2,0 0 3,0 0 5,0 0-14,-3-2 16,0 0-12,2 0 0,-2 0 5,3 0 6,0-3-14,0 1 6,0 0 5,-3 2 0,0 2-12,0 0 12,0 0-8,-3 0 4,0 0 2,-2 0 4,5 2-14,3-2 16,-3 0-16,0-4 16,2 2-12,-1 0 8,-4 2-4,-3-4-8,4 2 16,-4 2-8,1-2-4,2 2 3,0 2 6,0 0-12,1-2 6,-1 0 9,-3 0-16,4 0 12,-4 0-4,4-2-4,-4 0 6,1-3 4,-1 5-13,-2 5 14,2-5-7,1 0 0,-1 0-8,-2-2 9,3 4 0,-4-4-3,1-3 4,0 1-2,-3 2-1,0 2 8,0 4-7,3 0-4,-3-4 8,2 5-4,1-5 0,0 0-8,-3 0 10,5 0 4,1 2-12,-3-2 5,-1 0 0,1-2 9,-3 2-8,3 0 0,0 0 0,2-2 0,1-1 0,-1 1-6,-2 2 8,-3 2 2,3 1-9,-3 1 10,0 0-11,0-4 8,0 0 2,0 0-4,0 0 0,0 0 0,0 0 4,0 0-8,0-2 8,0 2-4,0 0-4,0 0-4,0-4-36,-3-5-33,-5 3-40,-3 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21:46.4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17010 17971 17,'0'10'13,"-5"1"-6,-1-3 0,1-6-4,2-8 12,0 6-11,0 6 6,6-2 0,-3-4-10,-14 0 13,14 0 2,-11 0-8,11 0 8,0 0-5,0 0 1,11 0 8,-11 0-4,0-8-1,20 8-5,-20 0 3,19 0-6,0 8-2,-2-14-2,2 6 0,3-6 6,3-3-7,-8 9-4,-1 3 11,-2-8-12,-3-1 2,3 0 2,-6 0-3,0 4 6,-2 0-15,5 2-18,-3 6-6,0-6-16,-2-6 9,-6 6 2</inkml:trace>
  <inkml:trace contextRef="#ctx0" brushRef="#br0" timeOffset="520.104">17054 18130 34,'0'0'16,"0"0"-4,-2-4 7,-4 2-8,-2 6 11,8-4-1,0 0-3,5 0 13,1 0-6,-6 0-4,0 0-7,0 0 6,0 0-2,0 0-3,0 0-11,0 0 9,0 0-17,0 6 8,0-6-8,0 0 4,0 0-5,0 0 10,8-6-5,0 4 0,9-2 4,-3 0-8,5 0 4,3 4-4,-5-5 12,-1 5-12,-2 3 4,-3-6-4,0-1-8,0 0-11,0 4-16,-3-4-9,-2-2-7,-1 2-10,4 4 3</inkml:trace>
  <inkml:trace contextRef="#ctx0" brushRef="#br0" timeOffset="1280.256">17948 17833 19,'-3'-3'17,"3"1"15,0-2-8,-3 4 2,6 0-6,-3-2 4,-3 2-6,3 2-5,0-2 0,0 0-4,0 0 6,0 0-7,0 0 0,-5 0 4,5 0-12,0 9 20,0 1-7,-9 4-11,4 1 9,-1-3-5,1 5 2,2 3-6,-2 3-2,2 0-2,0-7 3,0-1-4,6-1 4,-3-3 0,3 3 1,-3-6-5,0-3 4,3-3-14,-1 0-17,-2 0-5,0 2-11,0-2-2,0 0-12,3 0 4</inkml:trace>
  <inkml:trace contextRef="#ctx0" brushRef="#br0" timeOffset="1720.344">17757 18145 36,'-2'4'30,"2"-4"-6,-3 2-11,3-2-11,0 0 14,0-4-1,3 0-9,2 4 3,-5 0 10,0 0-13,11 0-2,-2 0 8,2 0-6,-6-3 3,6 8-9,3-7 9,2-1-3,-2 3-2,0-2-8,3 0 14,-1 2-2,3-2-5,-2-2 0,-1-2-1,4 0-6,-1 2 9,-2 2-12,-6 2 0,-3 2-30,0 0-19,-5 0-13,-3 0 4</inkml:trace>
  <inkml:trace contextRef="#ctx0" brushRef="#br0" timeOffset="2444.4888">17868 18300 40,'0'0'25,"0"0"4,0 0-13,0 0-8,3 0 8,-3 0-2,0-4 8,5 1-6,1-1 3,2-2-10,3 0 9,0 4-12,0 0 5,3 2-12,2-4 11,-2-5-5,-3 1-8,6 4 8,-1 2-7,-2 0 4,-6 0 4,-2 4-2,-1 0 7,1 8-11,-6 5 2,0 1-4,-3 3 2,0 2 0,-8-1 3,-5 3-6,-4 2 6,-2 2-2,0-5 0,3 1-4,2-4 3,4-5 5,-4 1-9,6-5 6,0-2-1,8-4-5,0 1 4,3-5 7,0 0-9,0-5-1,6 5 4,0-4 2,2-2-9,0 2 6,3-2 2,-3-1-2,6 3 0,-3 2 0,0 0-1,3 0 2,0 2-2,0 0 4,2-2-4,-2 2 3,5 2-3,1 0-1,-1-2 6,3 0-6,0 0 5,-6 0-12,-4-2-19,4 0-18,-2 0-9,2-2-4,-2 0 7</inkml:trace>
  <inkml:trace contextRef="#ctx0" brushRef="#br0" timeOffset="3300.66">18750 17665 34,'-3'-4'24,"1"2"10,-1-2-8,0 2-8,3 2 12,0 0-12,-3 0 2,1 2-2,2-2 1,0 0 3,0 4-12,-3-4 3,3 0-7,-3 2 1,-5 2 4,0 0-5,-4 0-1,-1 3 2,-1-1-2,-3 4 4,1 2-6,-3 1-6,-1 1 10,-2 3-6,0 4-3,3-1 0,5 3 9,-8 0-12,5 4 8,9 6-3,3 0-2,-4 4 3,7-6-4,2 2 6,2 2-2,4-2-2,8-4 4,-3-2-3,2-2 0,1-2 3,3-5-7,2-1 6,0-3-3,-5-3-5,3-1-18,-1-4-6,-5-4-15,0-2-21,0 0-9,0-4 2</inkml:trace>
  <inkml:trace contextRef="#ctx0" brushRef="#br0" timeOffset="4206.8412">18860 17744 58,'-5'0'38,"5"0"8,-8 2-18,8-2-17,-9 0-8,4 4 6,-1 0 17,6 0-1,0 0-5,-2 4-2,-1 7 0,-3 1-2,1 3-4,2 8-2,3 10-10,0 2 7,0 3-10,-3-1 10,1 0-8,2-5 0,0-5-1,0-5 2,0-3 3,0-2-7,0-7 5,-3-3-1,0-1 0,3-4-1,0-4-1,0-2-8,0-2-6,0-4 10,6-4-15,-1-9 7,3 0 5,1 1 1,-4-5 8,6 0-8,0-10 6,0 11 8,3-3-6,0 4 0,0-2 0,-1 3 0,1 5 0,0 5 0,0 4 0,-3 2 0,3-1-6,-6 8 12,0-3-6,-2 0 4,-1 6-8,-2 12 4,-3-1 4,-3-3-8,-2-3 8,-4 3-4,4-1-4,-1 1 4,-10-2 4,-1-1-2,1-1 0,-6-2-6,8 1 4,0-1 0,0-4 3,0-4-4,6-6-5,3 4 6,2-4-8,-3 3 16,4 6-16,4-3 8,-2 8 3,6-8-5,2 0-3,3 4 7,-3-4-4,1 2 9,5 0-8,2 2 2,3 2-4,1 1 5,-1 1-6,-2 0 7,2 0-7,-3 1-17,1-3-25,-1 0-12,1-2 2,0-4 2</inkml:trace>
  <inkml:trace contextRef="#ctx0" brushRef="#br0" timeOffset="4576.9152">19442 17932 65,'-5'-2'29,"-1"2"11,1 2-4,-4-4-4,7 0-15,2 2 1,-3 4 3,-3 0-2,4-4 4,2 0 4,0 2-12,-3 12 0,3 1-6,3 1-1,-3 1 0,0-3-9,0 7 8,0 0-12,0-1 8,-3-1 1,3 2-12,-3-3 13,3-1-7,0-3-13,-3-3-33,6 1-20,-3-4 1,0-1-6,0-3 4</inkml:trace>
  <inkml:trace contextRef="#ctx0" brushRef="#br0" timeOffset="4876.9752">19274 18095 36,'0'-2'44,"3"0"-2,0 4-18,-3-2 7,0-4-2,5 0 4,3-3-6,1 5-4,4 0-2,1 2-6,0-4-6,5 8 1,-2-4-4,8 0-6,-3 0 4,-3-4-10,3-2 12,-3 0-15,3-2-30,0-3-21,1 5-6,-10 2 0,1-9-2</inkml:trace>
  <inkml:trace contextRef="#ctx0" brushRef="#br0" timeOffset="5271.054">19837 17957 135,'-17'-9'54,"-2"3"2,2 4-10,3 2-21,14-4-3,-5 2-8,10 0 6,-10 0-5,-1 2-4,1-2-4,-1 0-2,1 2 7,13 2-2,-8 4-2,0 8 6,-8 7-12,2 0-4,4 1 5,13 3-6,-11 0 3,0-2 3,-3-3-6,-3 1 5,1 0-18,2-1-13,0-7-16,1-5-15,2-2 8,-6-4-14,0-4 4,1-2 0,-1 0 0</inkml:trace>
  <inkml:trace contextRef="#ctx0" brushRef="#br0" timeOffset="5702.1402">19977 17665 109,'-5'0'24,"5"-2"9,-3 0 5,0-2-16,0 4-3,3 0 0,6 4 5,2 2-6,3 0 14,3 3-11,-3 1 1,3 2-9,0 5 19,2 6-26,3 1 1,1 7 12,2 3-16,-6 3 2,-2 8-2,-8 3 1,-1-3 1,-5-3-5,-5-1-7,-9-4 6,3-2 0,-3-4-32,-8 0-9,5-6-29,1-4 2,2-7-11,3-6-2,0 1 9</inkml:trace>
  <inkml:trace contextRef="#ctx0" brushRef="#br0" timeOffset="6191.238">20449 17634 118,'-6'-6'4,"3"0"22,3 2 18,0-1-16,0 3-13,0 0 8,0 2-4,0-2 18,0 0-6,-2 2-6,-1 4-15,0 0 4,-2 1 1,-1 1 2,-2 0-6,-3 4-6,-3 3 7,0 3-6,-2 5 1,-1 4-2,1 2 10,2 8-6,0-2-9,3 12 2,0 3 10,5-5-16,1 1 8,2 1-4,6-6-4,2-8 4,9 7 0,0-10 4,5-3-8,-2-4-37,2-4-30,0-7-27,4-4-11,1-4-7</inkml:trace>
  <inkml:trace contextRef="#ctx0" brushRef="#br0" timeOffset="7183.4364">20658 17756 34,'-5'0'28,"5"0"6,0 0-10,0 0 6,0 0-6,0 0-4,0 0 3,0 0-6,11 0 7,3-6-8,2 0 0,3-1 4,3 1-12,3 2 3,0 2-15,-6 2 10,3 0-7,-5-2-4,0 0 9,-4 2-5,-7 0 5,-3 2-9,-3 4 12,-9 2-10,1 5 3,-3 1 0,-5-1-2,-1-1 3,-2 3 0,-3 3 6,0-7-12,-1-1 4,7 2 7,5-1-12,3-1 7,5-6-1,3 0-2,3-4 5,2 2-8,1-2 4,2 0 4,3 0-5,6 0 6,-1 2-3,1 0-2,2-2 0,-5 5-3,2-1 10,-2 0-2,0-2-13,-3 6 12,-3 9 3,0 1-15,-2 1 11,2-3 5,-2 3-11,-4-5-1,-2-1 6,6 1 2,-6-1-2,-3 3-2,-2 1 10,2-5 0,-5 1-2,-3-1-7,-3-2-1,0-1 10,-2-1-19,-1-4 10,0 0 1,-2-2 4,-3 0-10,0-2-6,-3-4-13,9-2-23,-4-2 12,4-3 4,2-5-12,8-5-9,6 0-13</inkml:trace>
  <inkml:trace contextRef="#ctx0" brushRef="#br0" timeOffset="7773.5544">21270 17694 58,'-2'0'32,"-1"2"-8,3-2-11,0 0 18,0 0-8,3 0 10,-3 0-10,-6 4 0,6-4-14,0 0 10,0 0-21,0 0 4,-11 0 7,11 8 4,-25 1 0,0 1-8,1 7 5,-1 1 2,0 3-5,3 2-6,3 6 0,2-3 6,6 14-3,0 1-4,0-4 4,8 0-8,6-1 4,3-5 2,5 0-2,2-5 4,1-5-8,11-4-10,-11-1-20,8-5-26,-3-7-12,6-4 1,-9 0 8</inkml:trace>
  <inkml:trace contextRef="#ctx0" brushRef="#br0" timeOffset="8671.734">21508 17768 67,'-11'-2'47,"5"0"4,3 2-18,0-2-9,1 0-16,-4 2 7,6 0-6,-3 0 19,3 2-19,-2 6 5,2 3 3,0 3 3,0 9-17,-3 2 2,3 8 11,0 8-12,0 5-2,0-7-1,-3 0 0,0-6 0,1-4-4,-1-6 8,6-4-4,-6-5-7,3-4 6,3-3 1,-1-7 0,-2 0-5,0 0-4,9-5-1,-7-3-6,1-6-4,3-3 0,2-8 1,0-8 6,1-2 7,-1 4-6,3-2 15,0 2-4,3 10-4,-6 1 4,6 3 0,-3 7 4,3 2-4,-3-1 0,2 5-4,-2 4 4,-2 2 6,-4 2-5,1 5-4,-4-1 5,1 0-2,-3 3 4,-3 11-7,-2-1 2,-3 2 6,-1-3-7,-7-1 4,-6-9-5,-3 3 6,6-5-2,-6-8-9,0 4 14,6 2-12,-1-4-8,4-2 11,8 2 4,2-2-7,1 3 6,2-3-1,6-9 8,2 5-14,3 4 11,-2 8-6,5 1 6,0-1-6,3-2 8,2-6-3,4 4 3,-1 5 1,3-1-6,6 4 2,-4-4-1,1-1-6,0-3 3,3 2-24,-6-2-23,0 0-10,-6-6 1,1-2 8</inkml:trace>
  <inkml:trace contextRef="#ctx0" brushRef="#br0" timeOffset="9055.8108">22065 17878 43,'-3'-4'38,"0"2"-1,3-4-4,0 4-10,0 4 5,3-2-12,-3 0 10,0 6-20,-6-6 7,6 0-2,0 0 7,0 0-6,0 8 5,0 15-12,0 4 11,0-5-16,0 5 9,0 4-15,0-6 11,0-2-10,0 4 5,0 0 5,-2-7-23,-1-5-25,3-5-20,0 0 3,0-1 3,0-1 6</inkml:trace>
  <inkml:trace contextRef="#ctx0" brushRef="#br0" timeOffset="9376.875">21891 18023 64,'0'0'34,"5"-4"-4,1-1-5,2 3 4,0 0 1,6-8-2,3 10-3,2-6-4,0-3-8,6 1-7,-3 10 6,0 2-15,0-6 3,-2-6 4,-1 2-8,3 0 4,-5 4-19,-6 8-26,0-6-19,0-2 2,0 0-10</inkml:trace>
  <inkml:trace contextRef="#ctx0" brushRef="#br0" timeOffset="9746.949">22426 17864 72,'-3'0'34,"-2"0"6,5 2-5,2-2-22,-2 0 4,0 0 2,0 0-2,0 0 18,-5 4-7,5-4 4,0 8-23,0 4 10,0 3-14,-9 6 0,7-1-2,-1 7 1,6 4 3,-1 0-14,1 0 7,-3-8 0,0-5-17,9-1-23,-9-7-13,0-8-12,0 0-1,-3-2-13</inkml:trace>
  <inkml:trace contextRef="#ctx0" brushRef="#br0" timeOffset="10228.0452">22464 17626 70,'-5'0'25,"5"0"5,0-2-6,3 2-3,-3 2-12,0 2 26,0-4-10,8 6 22,6 0-31,-1 1 1,1 1 2,11 2-3,3 3 0,-4 1-6,4 3 8,-9 3-5,9-1 7,-3 4-7,-3 3 1,-11 5-6,-3-2-3,3 7 2,-11-1-3,-5-2-4,-6 4-8,-6 0 16,0-6-12,1-2-2,-9-6-12,3 0-27,0-3-7,3-5-9,-1-3-9,7-2-6,-4 1-3</inkml:trace>
  <inkml:trace contextRef="#ctx0" brushRef="#br0" timeOffset="10753.1502">23361 17801 76,'-3'-2'42,"3"-2"-14,0 0 2,-3 0-2,3 4-2,0 2-6,0 4-12,-3-2 8,1-2 13,2 1 6,0 3-16,2 4-2,-2 7-3,3 1-8,0 3 6,2 6-13,-2 6 2,3 2-4,-4-6 4,4-2 2,-3-2-10,-3-9 1,2 1-46,-2-5-8,0 0-4,3-1 3,-3-7-10,0-4 19</inkml:trace>
  <inkml:trace contextRef="#ctx0" brushRef="#br0" timeOffset="11092.218">23201 17952 69,'-3'-4'39,"3"4"-10,0 0-8,3-2 5,-1 2 6,-2 2-5,0-2-5,9-4 2,-1 0 1,6 4-16,5-2 10,3-2-14,6 2-3,-1 0 2,1-2 5,-3-1-16,2 3 13,-2 0-6,-3 2-1,-5-2-2,-1 0-34,-2 2-14,-3 2-7,-3 0-4,3 2-1,-2-4 11</inkml:trace>
  <inkml:trace contextRef="#ctx0" brushRef="#br0" timeOffset="11595.3186">23942 17785 36,'0'-4'50,"-2"2"-10,-4-2-9,3-1-4,1 5-4,2 0 6,0-2-11,0-2-1,-6 0 0,1 4-8,-1 2 10,9 2-15,-3-4 21,0 0-14,0 7 5,3 3 10,-1 0-13,4 7 7,2 1-12,0 9-5,-2-4-1,-1-2 12,9 10-11,-8 0-4,-6-2-3,0 0 6,0-3-1,-6-3-6,1-8 5,2-5-44,0-4-5,0-2-17,1 2 1,2 1-15,-3-3 3</inkml:trace>
  <inkml:trace contextRef="#ctx0" brushRef="#br0" timeOffset="12303.4602">24221 17436 36,'-6'-2'44,"1"2"-10,5 2-13,-6-2 0,6 2 6,0-2-2,-2 2-3,-4-2-13,1 2 1,7 2-1,-2-2-2,0-2 0,3 0 12,3 0 4,5 4-8,-3 4-2,3 5 7,0 3-10,3 5 7,5 2-8,6 6 10,0 2-8,-6 6 11,3 0-8,0 2-7,-3 1 4,-5 1 0,0 0 2,-11 7-6,-3 2-2,0 1-7,0-1 0,0-5 5,-9-3 2,-2-5-12,-2-6 8,-1 0-2,3-8 3,-3-5-7,3-1-25,0-3-26,-3-1-13,-2-3-21,-1-6-7,9-2-23</inkml:trace>
  <inkml:trace contextRef="#ctx0" brushRef="#br0" timeOffset="28567.7124">1334 17254 30,'0'0'6,"0"0"16,0 0-12,0 0-2,0 0 2,0 0-4,0-2 11,0 0-4,0 2 3,0-2-2,0-1-13,0-1 16,-11 0-7,11 0-13,0 0 2,0 2 8,-11 0-4,-3 0-2,-2 0 4,-3 2 5,-1 0-8,4 2 1,-1 0 0,1 0-5,-4 6 5,1 0-5,0 3 3,2-3-4,3 2 1,3 1 2,3 1 3,3 0-2,2-1-4,0-1 4,3 0-2,0 1 4,0-3 2,3 0-11,2 1 6,1-1 6,-1-2-11,4 0 10,4 0-10,4 1 11,2-3-7,-5 0-6,3 2 10,-4-2 0,1 2-4,-3-1-1,3-1 0,-6 0 7,3 0-5,0 2 2,0 0-5,3-1 5,0 1-5,0 0 3,-3 0-1,-3 5 4,11-3-2,-8 2-1,-8-2-6,0 5 7,0 1-2,10 1 3,-13-1-4,11-1 12,-13-1-2,-9 0-4,-3 3 1,0-1 14,3-3-15,0-3 6,0-2-11,-3 2 16,-8-1-15,6-1 0,-1-4 0,3-4 4,-2-2-8,-4 0 0,1-1 8,3 1-4,2 0-21,-6-2 18,7-2-12,-1-3-8,3 1-6,0 0-5,3-3 10,2 1-9,6-1 5,-3 1 8,6 0-13</inkml:trace>
  <inkml:trace contextRef="#ctx0" brushRef="#br0" timeOffset="29361.8712">1602 17403 64,'0'-5'33,"0"3"-16,0 0-4,-6 0 6,3 2-7,3 0 4,0-2-3,-5 2 8,-1 0-8,-2 2-8,-3 2-5,0 5 4,3-1 11,-9 2-16,6 3 11,3 1-10,2 1 6,1-1 0,-6 1-4,3-1-8,10 0 9,1 1-4,-3-1 5,6 1-4,2-1-1,-5 1 4,2-3-8,1-1 9,5-3 0,3 0-3,8 2-3,5 1 6,-2-1-9,0-6 6,2-6-2,1-2 0,0-2 1,-1-2 7,-8-3-9,-2 3-3,0-2 7,-4-3-4,-7 3 7,-3-3-10,-3 1 4,2-2 0,-4-1 5,-1 3-2,-5-5-2,-3 1-5,-3-1 6,0 1-4,3-1 5,-3 3 1,-2 1-9,-6 3 8,2 4-6,-5 4 4,3-3 2,-5 7-6,5 5 9,2 1-14,-2 2-6,-11 3-8,11-1-16,11 0-10,6 1 3,-1-1 2</inkml:trace>
  <inkml:trace contextRef="#ctx0" brushRef="#br0" timeOffset="38909.7804">2553 17372 23,'3'-3'14,"0"1"7,-1 0-7,1 2 13,3-2-8,-4 2-8,1 0 6,-3-2-1,3 2-1,-3 0-9,3 4 1,-3-4 1,0 4 6,2 1-4,-2-3 6,-2 2-8,-1 4 10,3 2-4,3 3-15,-3 3 6,0 3 1,0 0-5,2-1-2,-2 1 5,0-1-2,-2 1-2,2 0 0,-3-5-5,3-2 8,0-1-6,0-3 6,0-2-5,3 3 0,-3-3 0,-3-4-22,3-2-17,-3 0-2,3 0-9,0-2-4,0 2 11</inkml:trace>
  <inkml:trace contextRef="#ctx0" brushRef="#br0" timeOffset="39648.9282">3069 17070 34,'-3'-6'30,"3"3"-12,-3 3-2,-2 3-10,2-1 11,3-2 0,-8-7-13,2-1 16,-5 4-18,0-2 15,0 0-5,0-1-1,-3 5-6,0 2-1,1 2-3,-1 3 2,0-5-2,0 0 3,-11 4 0,1 6-4,2 0 7,0 5 3,8 5 1,3 5-7,-3 6 2,8 7 5,-2 1 0,8 4-5,0 3 1,0-1-3,0 3 7,14-1-11,-9 1 11,-2-5-16,8-4 8,6-1 6,-3-3-8,-1-2 0,-7 0 7,-3-4-8,-1-2 2,1-9 0,-14 1-6,11-2 6,-8-1-2,-6-8 2,0 3-3,3-3 0,0 0 1,-3-2-17,-5-6-6,3-4 1,-7-2-16,1-4 1,0-3 15,0 3-14,0-4-3,8-1 4,12-2-4</inkml:trace>
  <inkml:trace contextRef="#ctx0" brushRef="#br0" timeOffset="40145.0274">2713 17494 39,'-8'-3'39,"-1"1"-16,7-2-6,2 2-13,0 2 16,0 0-11,2 0 10,-2 2-4,6-2 2,-6 0-1,0-4-2,11 0 0,17 0-6,-1 0 6,-2-3-10,-3 3 1,6 0 0,-4 0-5,-2 0 4,1 0-8,-4 2 4,0 0 4,-2 2-8,-1 2 4,-5 2-20,-5-4-30,-6 0-12,0 0-13,-3 0 18</inkml:trace>
  <inkml:trace contextRef="#ctx0" brushRef="#br0" timeOffset="40531.1046">2371 17190 150,'-3'-7'48,"-8"1"-20,3 4 34,2 2 7,1-4-22,-1 2-29,6 0-24,0 2 12,-2 0-6,2-4 0,0 2-6,0-2 12,-3 4-34,3-2-34,0 2-40,0 0-10,-3 2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3:30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912 8926 6,'-2'-3'2,"-1"3"-2,3 0 5,-3 0 2,-2-2-1,5 2-2,0 0 9,0 0-4,0 0 6,0 0-7,-3 2 3,3-2 1,-3 3-3,3-3-2,3 0-3,-3 0 0,0 0 4,0 0-4,0 0-1,0 0 2,0 0 1,0 0-6,0 0 2,0 0-6,0 0 6,0 0 1,5 0 4,-5-5-6,9 3-4,2-2 4,-3 0 12,3-2-19,5 4 12,-2-2-6,0 2 4,5 2 8,-2 0-15,-1 0 3,4-2 6,-1-1-6,3-1 13,0 0-13,3 2 10,3 0-7,-1 2 2,9 0-3,8-2-6,3-2 12,3 2-8,-4 2 0,1 0-5,-5 0 10,2 0-1,-3 2-2,1-2 8,4-2-3,-1 2 2,-4 0-7,6 0-4,0 0 2,-3-2 2,0 2-2,0 0 0,-3 0 2,-2 0 0,-3 0-3,0 0 2,-6 0-5,0 0 8,1 2-3,-4 0-6,4-2 5,-1 2 2,-2 0-4,-4 0 6,-2 0-5,6 0 2,-6 0-5,6 0 4,-1 0 5,9 0-8,0 1 2,5-3 6,-2 2-7,10 0 2,1 2-1,2-2 0,1 0 1,-1-2-1,3 0 4,1 0-5,-1 0 5,0 0-7,0-2 7,-5 2-5,2 0 3,3-2 1,-5 0-4,2-2 6,-5-1-7,-3 5 5,-2-2-1,4 0-7,-1 0 12,-4 2-9,-2 0 7,-1 0-8,3 0 9,1 0-10,-1 0 6,-2 0-4,-6 0 6,3-2-1,-6 0-4,0 2 4,15 0-4,4-4 2,1 0 4,-1 0-4,1 0-5,-6 2 4,0 2 5,0 0-7,-2 0 5,-1 0-1,6 0-2,0 0 2,0 0 1,-3-3-2,0 3-5,0 0 6,-3-2-2,1 0 0,-1 0 6,-2 4-8,-3-2 4,0 0-2,-6 2 1,-3 0-2,1 1 4,-3 1 3,-6-2-12,0 0 6,-5 0 3,0-2 1,0-2-1,0 2-6,-1 0 1,-2 0 5,3 0 0,0 0-3,-6-2 1,-2 0-2,8 2 5,-3 0-2,-3 2-5,0 0 4,0 0 2,1 0 1,-1-2-10,-8 2 13,3-2-12,-1 0 12,1 0-6,-3-2 0,0 2-2,6 0 0,-4-2 3,-2 2 2,0 0-5,0 0 2,0 0-3,0 0 4,0 0 3,0 0-4,3 0-7,-3 0 14,0 0-6,0 0-7,3 2 12,-3-2-11,0 0 8,-3 0-2,3 0-4,0 0 2,0 0 2,0 0-2,0 0 5,0 0-6,0 0 1,0 0-1,0 0 7,0 0-6,0 0-3,0 0 9,0 0-8,6 0 6,-6 0-6,0 0 3,0 0-3,0 0 8,0 0-5,0 0-4,0 0 6,8 0-3,9 0 5,-4 2-7,-4-2 5,-1 2-4,-3-2 2,9 0-3,-6 4 6,-2-4-7,5-2 5,0 2-2,0 0 1,3 2 3,0-2-4,-1 2-1,-4 0 3,10-4 0,0 0-5,-2 4 7,-3 0-10,-1-2 11,-4 0-8,4 0 8,1 0-8,6 0-2,-7 2 8,1-2 2,-3-2-9,-3 2 5,1 0-1,2 0-4,3-2 8,-1 2-14,1-2 8,3 2 4,5 0-2,-9 0-1,1 0-2,0 0 8,0 0-8,2 0 8,-2 0-2,3 0-8,2 0 6,-2 0 4,-1 0-4,-2 0 0,0-2-4,-1-2 4,1 2 4,3 0-2,-3 2-4,-1 2 4,1-2-8,0 0 10,0 0-4,0 0-4,-1 0 4,1 0 0,-3 0 4,0-2-4,3-2-4,0 0 10,0 2-8,2-3 2,-2 3-4,0-2 8,-1 2-8,4 2 8,0 0-4,-4 0 0,1 2 0,3-2 0,-4 0-8,1-2 3,0 2-2,3 0 12,-1-2-8,-2-2 4,2 2-2,-2 0 2,0 0 1,-3 0-6,-5 2 7,2 0-3,-3 0 0,-5 0-2,3 0 6,0 0-11,-3 0 7,0 0 6,0 0-12,0 0 8,0 2 1,0-2-1,0 0-7,0 0 8,0 0-3,0 0-4,0 0 6,0 0-5,0 0 4,-3 0 0,3 0 0,0 0 0,0 0-6,0 0 9,0 4-7,0-4 9,0 0-4,0 0-2,0 0-1,-5 0 2,5 6 3,0-6 5,0 8-2,-6 3-12,1 3 8,5 1 3,0 1-3,0 3-3,2-1 6,4 1 2,-3 2 2,-3-1-11,2 1 3,-2 0 2,3-1 5,0 1-14,2-2 6,-2-1 7,0-1-8,-3-3 3,3-1-6,2-1 5,-5 0-2,3 1 3,0-1-3,-1-4-2,-2 1-1,3 1 5,0-4 0,0-2-1,-1 3-6,-2-5 10,0 2-4,0 2-5,3-2 2,-6 0 7,3-2-8,0-2 4,0 2-2,0 3 4,0-1-8,0 2 8,0-4-2,-2 2-1,2 2 4,0-2-7,2-2 7,-2 1-8,-2 5 10,-1 2-2,0-4-2,3-1-4,-3-3 2,3 2 4,3 2-5,-6 2 2,-2-2 0,2-1-3,3-8 12,-3 10-14,3-1 8,0 2-4,0 5-8,0-7 16,0 0-8,0-2 2,-2 0-8,2 0 10,-3 5-4,3-5-4,0-6 8,0 2-1,0 0-2,0 0-3,0 0 0,-3 4 2,3-4 4,0 0-4,0 6-4,-3-2 4,3-4 0,0 0 0,3-2 4,-3 2-6,0-4 0,0 4 4,0 0 2,0 0-10,0 0 12,0 0-4,0 0-1,0 0 6,0 0-12,0 0 4,-8 0 5,0 0-2,8 0-7,-11 0 5,-3-4 1,0 2-2,0 2 4,0 0 2,1-2-5,-4 4-8,-2-2 11,-1-2-3,-4 2 1,-4 2 4,-2 2-7,-1-2 4,1 10-3,-6-8 6,0 1-12,1-3 18,-4 0-15,-2-2 15,-1 0-6,-2 0-5,-6-2 2,6 10 1,3-8-2,2 0 0,-8 0-6,-8 0 8,6 0-6,7 6 8,7-6-4,-1 10-6,0-1 6,0-3 7,0 0-12,3-2 8,-3-10-8,0 6 3,3 2 6,-3 6-5,-2-12-7,-1 6 5,-2-8 5,-3 8-3,-3 4 0,0 3 6,-3-3-12,-2-6 3,2 6 6,-2-4-4,0-2-1,-1-4 11,3 4-15,-2 0 6,2-2-2,-5-8 10,-14 8-8,6 4 0,2 2-6,3-13 4,9 9 3,2 3 0,0-14 1,3 9-2,-3-4-1,-3-2 6,-2 1-9,0 12 3,-1 1 0,1-2 7,-3 2-12,0-2 4,-1 0 5,1 1-3,-3-5-2,3 2 5,-3-2-5,-2 2 8,4 0-10,4-2-1,-3 0 14,5 2-16,-2-10 5,-6 3 6,-3 5-8,6 2 5,8-2 1,3 0 0,0 3-8,3 3 16,-1-2-18,4-2 16,-1 2-16,-2-2 7,5 0 2,0 4 7,0-6-15,0 2 10,1-4-5,-1 0-1,-3 6 12,0-4-15,1 0 12,-1 5-15,-2-7 18,0 8-9,-1 0-6,-2-2 5,3-2 0,-1-4 2,-5-2 0,6 4 0,-3-2-6,5 4 5,1 0 2,-4 0 1,1 2-7,5-2 2,0-2 4,-8-2 2,6 4-5,2-2 2,-3 4-4,9 3 0,0 1 3,-1-2-6,1-4 1,0-4 10,2 0-8,6 2 1,-3 4 5,0-2-6,3 0 5,-3 0-6,3-2 8,0 0-8,3 0 6,0 0-4,5-2 6,0 2-8,0 4 6,1 1-1,-1-5-2,0-3-1,0 1 2,3 2 0,-3-2-4,6 2 8,-3-2-4,-3 2-4,6-4 4,0 4-5,2 0 6,1-2 3,-1 2-9,1-2 10,2 0-5,3 4 4,-3-2-8,3 2 4,0-2 0,0-4 4,-3-4-8,1-1 4,4 1 4,1-10-14,-3 5 20,0 9-14,0-8-2,3-3 12,-3-1-6,0-1-7,3 3 14,-1 1-3,1 1-8,0-3 4,0 5 4,-3 2-8,0-3-2,0 3 6,0-2 0,0-3 10,0 1-14,-3-5 4,0 1-6,0-3 12,3 3-6,-2-1 0,-1 3 0,0-1-4,0 5 4,-2 0 4,5-1-10,0 1 8,-3 2-2,3-3 4,0 1 0,0 0-12,0 3 12,-3-1-9,3 0 10,0 0-5,0-1-6,0 1 12,0 0-6,0 2 0,0-1-4,3 3 8,-3 2-4,0-4 0,0 2-6,0 0 12,0 0-6,0 2 4,0 2-4,0-2-4,0-1-2,0 1 12,0 7-10,3-5 2,-3 0 2,0 0 6,0 0-6,0 0 4,0 0-8,0-5-3,3 3 14,-3 0-13,0 0 8,0 0-9,2 2 4,-2-2-3,0 2 12,0-2-7,0 0-6,0 2 11,0 0-2,0 2-8,0-2 12,0 0-7,3 0-1,-3 0-3,3 0 9,-3 0-3,0 0-6,0 0 10,3 0-8,2 0 1,3 0 2,1 0 5,-1 0-8,3 0 6,3 0-8,-3 0 5,3 0 0,-3-2 4,-3 2-8,0-2 4,-2 0 4,-1 0-3,6 0-6,-2 0 7,4 0-2,-2-1 3,0 3-2,3 0-5,0-2 6,0 0-3,0 2-2,-3-2 3,-3 0 2,3 2-1,-3 0 1,3 0-2,0 0-1,-3 0-1,3-4 4,1 0-3,1 2 0,1 2 2,0 0-2,-3 2 4,3-2-6,-1 0 3,-1 0 2,1 0-6,1 2 4,3 0 0,-1 2 4,3-2-3,9 0-6,-3 2 7,0-1 1,-1 1-8,7-2 7,-4 0-4,4 0 2,-4 0 0,-2 0 0,-3 0 2,3 0-2,3 0 3,-1 2-8,3-2 5,6 0 5,3 3-6,0-3-1,2 2 2,0-2-2,3-2 6,-5 2-4,-3 0-4,0 2 8,0-4-8,-3 0 4,0 0 2,3 0-4,-3 0 5,-3-2-4,0 0-1,-2 0 2,-1 0 0,4 2 3,-6 0-2,8 2-1,-6 0 0,1-2-2,-9 0 2,0 0-2,1 0 7,-4 2-8,6-2 1,0 0 7,-2 0-10,2 0 5,0 2 0,0 0 0,0-2 3,14 0-6,0 0 5,2 0-4,-2 2 4,-3 0-2,3-2 3,-3 2-8,-3 0 5,6 1 0,-3-1 3,3 0-6,0-2 3,0 0 0,3 0 0,-1-2 2,1 2-1,-1-2-4,1-1 3,0 1 0,-1 0 0,-2 2 0,-6 0 2,3 0 0,0-2-6,-2 2 7,-4-2-6,4 2 6,-1 0-6,0 0 3,-2-2 3,0 0-6,-1 2 5,1-2-4,-3 0 4,-1 0 0,1 0-4,-3-2 2,-2 2-2,2 2-2,-6 2 10,3-2-6,3 0 1,6 0-8,-6 0 7,0-2 4,0 2-2,11-2-4,3 2 5,-6-3-6,4-1 5,4 2-8,1-2 6,-1 0 0,1 2 0,-3 2 0,0 0 4,2 0-4,4 0 0,2 0-4,-3 0 8,0 0-4,-2-2 0,0 0-4,-1 2 8,-2 0-4,-3 0 0,0 2-4,-2-2 4,-4 2 0,1-2 4,-1 0-4,4-2 0,-4 2-4,-5 0 8,0 0-4,0 0-4,1 0 0,-4-2 12,-3 0-16,4 2 12,-1 0-4,0 0 0,3 2 0,0-2 0,-5 2 0,-3 2-7,2-2 10,1-2-6,2 0 6,3 2 1,0 0-8,-2 0-6,4-2 8,1 0 1,-3 0-3,0 4 3,-5-2 1,13-2 0,3 0 4,0 3-5,-5-3-2,-6 2 1,0-2 4,3 2-1,0 0 0,-3 0-5,0 0 6,0 0 1,0 0-6,-3 0 3,1 0-2,-1-2 4,3 0-2,0 2-6,-6-2-2,4 2 9,-4-2 2,-2 0 1,0 0-10,2 0 5,4 0 0,-4 0 0,-2-2 1,-3 0-4,0 0 0,0-2 1,3 2 1,-3 0 3,3 0 2,-3 0-7,0 0 8,0 2-5,-3 2-1,3 0 4,0-2-3,0 0-1,-3 0 3,1 0-1,-1 2-3,0-2 3,3 0-4,-5 0 4,2 0 4,0 0-4,1 0 0,-1 0 0,0 0 0,3 0 2,-2 0-8,-1 0 10,0 2-4,0 0-4,3 0 8,-2-2-8,-1 0 4,3 0 0,-3 0 0,0 0 0,-2 2 0,0 0 0,5 0 0,-6-2 4,3 0-8,1-2 8,4 2-14,-2 0 5,-2 0 7,-1 0-7,3 0 3,-5 2 1,-4 0 3,-2-2 0,3 0-2,3 0-2,-6 0 5,2 0-10,4 0 10,-3 0-7,2 0 3,3 0 3,-2 0-5,-3 0 4,2-2-2,1 2 2,-4 0-4,1 0 3,-3 0 2,0-2-4,0 2 2,0 0 0,0 0 0,0 0 2,0 0-8,0 4 10,0-4-8,-3 0 4,3 0 4,0 6-2,-5 3-4,-1-1 4,1 2-4,-1-1 4,4 1-4,-1 0 5,0 3-3,3-3-3,0 0 5,0-3-4,-3 1 6,3 2-6,0-2 3,0-1-4,0-3 7,-2 2-8,-4-2 8,6 0-8,-3 0 10,3 0-7,-2 3-2,-1-3 8,3-2-9,0-2 8,-3 2-3,0 2 2,1-4-2,-1 2 2,3 0-8,0 0 5,0-2 3,-3 4 0,3-4-3,0-2-1,0 2-1,0 0 8,-3 0-5,0 4 7,1 1-8,-4-5-4,-2 0 10,-3-2-8,3-3 2,2 3-4,-5 0 8,3-2-8,0-2 10,-3 4-8,-1 0 4,4 2-4,-3 0-2,-3 2 4,-2-4 6,2 0-2,-5 0-7,-1 0 3,-2-3 4,0 3-9,0 2 5,-3 0 0,3 0 1,3 0 1,-3-2-1,-3 0-1,0 2-1,3-2 8,0 2-11,3 0 5,-3-2 2,0 2-3,0 0 0,0-2 1,2-2 2,1 2-2,-8 2 2,-1-2-7,0 0 7,-2 0-3,3 2-2,-1-2 2,-5-3 7,-9 3-13,9 2 12,0-2-2,6 0-4,-1 2-4,1-2 4,-1 0 0,-2 2 0,2 0 0,1-2 4,-1 0-2,0 0-8,1 2 6,-1-2 4,3 2-4,-2-2 0,-1 2-4,1 0 10,-1 2-8,3-2 2,0 2 0,1-2 0,-1 0 0,6 0 0,-3 0 2,-1 0-8,1 0 10,-2-2-2,-1-2-2,0 2-2,-3 0 4,4 2-4,-4-2-2,0 2 10,-2 0-5,-3 0-2,-6 0-1,-2-3 2,2 3 2,6-2 3,3 4-6,-6 1 5,0-1-6,6 0 4,-3-2-4,-6-2 6,6 2-3,-8 0-8,-1 0 13,1 4-4,8-2-7,3-2 4,-6 2 6,3 0-6,0 0 4,-3 2-10,3 0 10,-6-2 0,1 2 0,-4-4-7,1 3 8,-1-1-7,1-2 8,-3 0-8,-3 0 4,0 2 0,3-2-2,0 0 4,-3 2-4,3-2 6,-3 2-5,3-2 0,-3 0 0,0 0 4,6 4-12,-9 0 12,6-2-4,5 0 0,-2-2 4,0 2-4,5-2-4,-5 2 8,-1-2-4,4 0 0,-4 0 0,6 0-8,9 0 16,-1-2-12,1 2 8,2-2-4,0 4 0,0 4-4,0 1 8,3-3-4,-2 0 0,-1-4-4,0-2 8,-3 2-8,1 0 8,2-2-8,-3 4 4,1-2 0,-1 0 0,1 0 4,-6-2-8,-1 2 0,-1 0 12,2-2-8,-1-2-4,1-1 8,0 8-4,3 3-4,2-2-2,1-4 12,-1 4-6,1-2-6,2-2 5,-3 0 8,1 0-7,2-2-8,0 2 16,0 0-8,6 0-9,-3-2 11,-6 0-2,-2 2-1,8 0 2,0 0-2,3 2 0,-6-2-4,3 2 6,0 2 0,0-4-4,-12 0 5,7-2-2,-1 2-1,3-2 1,1-2-7,7 2 8,6 0-5,-8 2 9,2 0-8,3 2 5,3-2-6,-2-2 0,-1 2 4,3 4-5,-3 0 10,-3 0-11,6-2 6,-2-2 2,-4 0-8,1 0 6,-4 2-10,1-2 6,2 0 4,1 0 0,-1 4 0,1-2-4,-1 1 0,3-3-1,6 0 9,0-3-5,2-1-9,-2 4 13,0 2-6,5 3 4,-2-5 2,2-3 0,6 3-9,-3 0 10,0 0-9,0 0 8,0-4-6,0 4 9,-3-4-7,0 6-9,3-2 7,0 0-8,-5 4 18,-1-4-12,-2 2 10,2 1-9,1-3 1,-1-3-2,3 3 3,-5 0 1,3 0-2,-1 5 0,3-3 5,1-2-3,-4 4-1,-2-4 5,2 0-6,1 2 4,2 2-2,-2 0-5,2-4 6,0-2-5,-2 2 10,2 0-5,3 0 0,3 0 0,-3 0-6,0 2 12,0-2-11,0 0 5,0 0 5,-6 0-5,6 6 0,0-6 0,0 0 0,0 0-4,0 7 8,0-7-4,0 0-4,0 0 4,0 0 0,0 0 4,0 0-8,0 0 1,0 0 6,0 0 1,0 0-10,0 10 12,0-10-11,0 0 10,0 0-13,0 0 7,8 10 4,-8-10 3,0 13-6,9-13 0,-9 10 0,11-2-7,-6-2 8,1-1 5,-4-3-6,1 2 0,0 4-6,-3-2 12,0 0-12,0 1 12,3-3-12,-1-2 7,1 0 0,3-2-3,-4-2 8,1 2-6,3 0 0,-1-4-7,3 0 10,4-5-4,-7 3 2,3 2 3,3 10-4,3-6 0,0 0-4,-3-2 8,3-2-8,0 2 3,2 0 10,1-4-13,5 4 10,-6 0-8,6-5 11,6-1-9,-1 4 1,-2 4 2,3 2 8,10 0-5,4-2-4,-4-4 1,1-4-8,-6 6 8,-3 2 2,-2-2-10,8-1 8,0-1-2,-3-2-3,0 4 6,3 2-5,-3 0 0,3 2 6,-1-2-4,1 2-6,0-2 8,-3 4 0,3-8-1,3 0-7,-3 4 5,-3 0-1,-3-4 5,0-2-6,3 4 6,0 0-6,3 2-1,0-5 3,-3 1 2,3 4-2,-3 0-2,-2 0 3,-1 0 2,-3 4-7,4 1 4,2-5 5,0-3-4,0 6-1,-3-3 0,1 2-6,7-2 10,6-2-6,6-1 2,0 1 1,-6 2-4,-3 0 9,3 0-8,0 0 0,1-2 1,-1 2 0,-3 0 8,0-2-11,1 2 2,2 2 6,3-2-5,2-2 2,1-2-6,0 2 8,-1 2-4,-2-2 6,-3 2-6,3-2 2,-3 2-4,0-4 0,-5 2 3,2 0 2,-2 2 1,0 2-9,-1 2 8,-2 0-2,-6-4 4,6 0-5,0-2-1,0-2-1,8 2 4,0 0-2,3-2 5,0 1-2,-3 3 3,0-2-12,3 0 5,-3 2 0,0-4 4,0 4 1,0 2-7,3 0 4,-5-2 1,-1 0-2,-2 0 6,-6-2-10,0 0 11,0 2-12,-6-2 9,4 4 0,2 0-5,-6-2-2,4 0 4,-4-2 4,1 2-8,2-2 8,-2 4-8,-3 2 5,-1 3-3,-1-1 6,-1-2-8,0-2 3,0-2 9,0-2-14,0-2 7,-6 0 4,4 4-11,-4 0 10,1 0-5,-3 2 2,5 0 0,0-2-7,-2 0 13,-1 2-10,4 2 4,-4 0-3,1 0 1,2-4 4,6 0-2,-6 0-4,0 2 5,6-2-4,3 0-1,-3-2 4,-6 2-1,-5 2 1,5 0 0,-2-2-1,-1 2 0,-2-2-5,2 2 7,1 3-1,-6-1-5,0-4-3,0 0 9,0-2-3,-5 0 5,-4-3-6,12 3 3,0 0-12,0 4 11,-1 0-7,-4 3 1,2-3 0,0-2 6,0 0-5,0-2 7,3 2-8,-1 0 10,1 0-8,-3 0-6,3-5 0,-3-1 11,3 2-10,0 0-4,-3 2 15,2 0-6,1 2 7,-5 0-6,2-2 3,-6 0 0,3-2-9,1-1 5,4 3-5,1 2 18,0-2-15,-3 0 3,0-4-3,0 0 1,0 2 9,0 0-2,0-3-8,3 1 11,-3 2-6,0 0-2,-3 0 4,3 0 0,0 0-4,0-1 6,0 1-2,0 2-1,0 0-3,0 2 6,-2-4-3,-1 0 1,-2 2-6,-1 0 4,1 0 3,-1 0 0,3 0-1,3-1-2,-2 1-4,-1 0 5,0 0-2,-2 2 2,-4-2-8,1-2 1,0-2 4,3 2 0,-1 0 1,-2-1 0,2 1 3,1 0 2,-1 0-2,1 0-2,-3 0-4,2 2 9,1 2-4,-1-2-1,1-2-2,-1-1 3,1 1-6,2 2 10,-3-2-4,-2 0 0,0 0 0,3 0 0,-1 0 2,-2-1-8,0 3 6,-1-2 6,1 2-8,-3 2-2,3 0 8,0-2-4,-1 2 0,-2 0 2,0-2-8,0 0 10,0 0-4,0 0 0,3 0-4,0 0 4,-3 0 0,0 0 0,0 2 0,0-3 6,-3-1-8,0 2 2,1 0-4,-4 0 10,-2 0-6,0 0-2,-1-2 6,4 0-5,-1 0 6,1 2-4,-6 2-1,-3 0 0,-3 0 11,1 2-7,-1-2-4,-2 2 4,0-2 6,-1 2-10,1-2-1,0 2 0,-3 2-1,0 0 6,0-4-3,-3 4-1,0 2 4,3-1-2,0-1-7,0 2 7,2 2 1,1-4-3,-3 0 1,-3 1 5,0-1-12,3 0 12,-2-2-10,-1 0 3,3 0 6,0-2-1,-6 4-8,0 0 4,1 0 4,2-2-8,-2 5 4,-1-3 4,-5 2-8,0 0 4,-3-2 0,6 3 4,2-3-8,-2 0 8,2 0-8,3 0 4,3 0 0,-3-2 0,1 0 0,-4 0 0,0 3 0,4-1 4,-4-2-8,-2 0 0,2 2 8,3 2 0,-2-2-8,2 0 8,0-2-4,0-2 2,-2 3-4,-1 1 5,1-2-10,2 2 11,0 2-2,0-4-1,0-2 4,1 4-8,1 0 5,-1 1 7,2-5-10,0-3 6,-3 3 3,3 0-6,-6-2-4,6 2 4,0 0-4,0 0 5,3 2-4,-3 1 2,-1 3-4,4-4 10,-3-2-11,-3 0 4,0 0 5,-2-2 3,2 0-10,0 2 2,-2-2-3,-1 2 2,-5 0 1,-8-2 5,-6 2-8,3-3 15,5 1-12,0 2-6,-2 2 7,5-2 4,3 3-5,-3-8-7,6 1 8,2-2 1,1 0-2,-3 4-2,-4 0 0,4 0 5,0-2-3,-3 1 5,2 6-5,1-6-5,0 1 4,2 0 7,1 4-10,-1 0 1,0-2 5,1 0 3,-1 0-9,-2 0 8,0 0-8,-1 0 0,4-2 8,-4 2 0,7 0-10,-4-2 12,0 2-12,1 2 12,-6 0-6,0-2 0,2-2-5,-7 0-7,-1-2 13,-2 0 0,-3-2-5,2-2-5,-10-1 9,-3 1 0,5 2 4,0-2-8,4 3 8,-1-1-8,8 2 0,-2 0 8,-1 0-12,1 0 5,-3 2 2,0-5-2,0 1 5,0 0-3,-1 2-5,-1-2 4,-1 0 2,3 3-2,2 1 4,4-2 0,2 2-6,3 0 4,2 0 0,1 2 0,2 0 0,4 0-4,1 0 4,-1-2-7,2 0 0,-3-2 10,-3 0-3,-2 0 2,-3-3-7,0-1 3,-6 2 9,6 2-9,0-2-3,0 1 9,-6 3-6,-2 0 2,2 0 0,1 2 1,7 0 1,4 0-5,2 0 1,0 2-1,6 0 7,-6 2-6,0-1 6,0-1-6,1 0-17,-4 2 16,0 2 2,1-2 11,-1 0-10,-2 2-9,2 1 12,1-1-2,-1-2-4,1 0 4,-1 0 2,6 0-4,0-2 6,0-2-9,3-2-2,-1 2 16,1 0-14,2 2 8,4 1-4,-4-1-7,3 2 8,1 0-4,-1-2 12,0 0-13,6 0 4,-1-2-4,4 0 12,2 0-12,0-2 1,1 2 4,-1 2 5,0-2-6,0 0-4,3 0 8,0 0-13,0-2 9,3 2 0,3 0 9,2-2-18,0 0 9,3 0-1,3 0 3,3 0-3,-1 0 3,-2 0 1,0-1-3,-1 3-6,7 0 3,2 0 5,-6 0-5,4 5 4,4 1-8,1 0 9,-3-4-1,3 0-3,3 0 6,5 2-2,0 3-6,0-3 6,-3 2-4,6 0 1,6 0 1,-1-2 4,11 3-2,9-1-5,2 2 5,1 0 1,2 1-3,-3-3-2,-5 2 6,-3 0-6,3 3-3,-5-7 12,-4 2-4,-5-2 6,1-2-6,1 4 1,-1 1 4,1-5 1,4 0-5,-3 0-4,0 2 2,-3-2-4,3 2 4,-6 0-2,1-2-6,-4 2 6,1 1 4,-1-3-2,-7 0-8,2 2 6,5 0 6,1 2-6,13-2-2,9 0-2,5 3 8,3 1-2,3-4-4,5 2-2,0-4 4,1 3 0,-4 1 0,-2-2 6,-3-2-8,-3 0 2,-6 0 0,-2-4 0,-3 4 0,-5 0-4,-3 0 4,-3 0 0,-5-2 0,-1 4 6,-2 3-8,-3-5 2,0-2-4,3 0 10,-3 0-8,0 2 2,0-2 0,-5 2 6,8-2 12,5 0-10,-5 2-12,3 0 4,-1 4 5,-5 4-6,3-5 6,0 1-9,0-4 8,-3-6 3,6 2-5,-1 0-6,-2 0 9,0-3-11,-3 3 8,-3 0-3,-2 2 11,-1-2-16,1 2 4,-6 0 14,0 2-9,0-2-4,0 4 3,-2-4-4,-1 0 6,6 0-6,0-2 6,-3-4-7,0 2 9,-6 4-10,-2 0 8,0 0-6,-3-2 1,0 2 3,0 2-4,0 0 4,-3-2-3,6-2 5,0 8-3,0-6-1,-3 2-5,0-6 6,-3 4 1,3 4-6,0-6 5,3 2-1,-3-2 1,3 2-3,-1-2 7,1 2-3,0 0-3,2 0-3,1 0 5,2 0 0,1 2 1,-4 4-2,-2-2-2,-3-4-1,5-2 7,-2-4-3,3 2-5,2 0 8,0 6-10,-2-4 6,5 0 6,0 0-8,-8 2 1,-3-2-4,-3 0 5,17 0-1,3 0 1,2-1-2,0 1-1,1 0 5,-4 0-4,-8-2 4,3-2-8,-2 2 2,2 0 8,-3-3-13,3 3 5,0-2-1,0-2 3,3 2-2,0-1-6,3 3 6,-1-2 3,-2 2-4,-3-2 8,0 0-6,3-1 1,0 3 4,-3-2-5,0 2 5,-3-2-1,0-1-1,1 3 1,2 0 1,-6-2-9,4 2 10,-1 0-3,0 2 1,1-2-7,-7-1 10,4-1-3,-3 4-6,-3-2 10,0 0-5,-3 2-5,-3 0 6,4 2-2,-1-2 5,0 0-3,-2 0-2,-1 2 0,-2 2 0,-3-2 0,3 0 0,0 0 6,-1-2-9,1-3 7,0 3-2,0 0-1,-3-2-5,2 0 6,1 4-2,0-4 1,0 2 2,-3-4-3,5 1 0,1 3 5,-4 2-6,1-2 3,0 0-4,0-2 5,-1 0-3,-2 0 0,3 0-1,0-2 7,-3 3-6,0 1 0,3 0-2,-3-2 10,3 2-8,-3 0-3,2 0 8,1 0-3,0 2-6,0 0 9,-3 0-4,0-2-4,2 0 5,-2 0 1,0 0-4,3 2 8,0-2-8,-6-3 6,3 1 0,0 2 0,0 0-4,-3 0-4,-2-2 4,2 0 9,3 2-15,0 0 6,0-2 2,0-1 6,-5 3-8,-1-2 2,6 2-2,-3 0 3,0 0-2,-2 0-4,-1 0 10,-2 2-12,-3-2 13,0 0-8,0 2 3,-3 0-8,1 0 18,-1 2-13,-3-2 4,3-2-2,3 2-2,-2 0 7,-1 0-8,0 0 4,-3 0-4,4 0-1,-1 0 3,0 0 2,0 0-9,1 2 7,-1 0 5,3 0-8,0 2-3,0-4 4,2 0 3,-2 2-2,-2 0-1,2 0 5,0-2-22,-1 2-2,7-2-32,-3 0-2,-3 2-8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4:11.5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9491 8963 19,'-3'0'18,"3"0"7,-3 0-8,3 0 0,-3 2 1,3-2 0,-2 2 4,2-2-2,0 0-5,0 0 2,0 0-8,-3 2 8,0 0-4,0-2 2,3 0-6,0 0-5,0 0-2,3 2 1,0-2-4,-3-2 6,0-4-1,0 6-2,5 0 3,6 0 4,0 0 7,-2 0-16,2-2 3,3 0-1,-1 0 2,1-3-5,0 3 9,2 0-4,1 2-9,0-2 10,-1-2 1,9 2-8,-3 0 7,-3-2-8,1 2 4,-1 0 7,0 0-10,1 2 7,7 0-9,3-2 9,4 0-7,1 2 3,-4 0 0,-1 0 0,-2 0-4,2 2 7,-5-2-10,2-2 10,-2 2-5,0 0 3,-3 2-5,0-2 2,6 0 6,-4 2-12,1-2 12,3-2-2,-1 2-8,1 0 8,0 0-2,5 0-7,-3 0 6,3 2 5,3-2-7,0 0 6,-3 0-10,3 0 9,-3 0-3,-3-2-2,-2 0 4,-1 2-5,-2-3 6,-3 1-8,0 2 10,0 0-8,-2-2 4,-1 2 4,3-2-5,0 0-3,3 2 1,0 0 7,-1 0-7,-1 0 0,1-2 3,-4 4-2,2-2 0,-3 0 0,-8 0 4,3-2-6,-3 0 8,3 0-8,-1 2 0,-2-2 4,-5 2 1,-1-2-6,1 2 8,-3 0-1,-1 0-7,1 0-6,-3 2-11,-5-2-17,5 0-8,-6 0-4,-5 0 15,-3 2 9,-2 0-22,-6 2 21,-6 2-25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4:18.4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9516 9211 17,'0'0'30,"0"0"-5,0 2-11,0-2 1,0 0 2,-3 0 3,3 2-6,-3 0 4,3-2-3,0 0-2,0 0 0,0 0 6,3 0-4,-3-2-2,0-2-3,5 4 4,-5 0 1,0 0-2,9 0 7,2 2-8,2-2-7,4-2-1,5 2 11,3-2-9,2 0 5,1 0-11,2-5 1,-2 3 13,16 4-14,6 0 2,-4-2 2,4 2-3,0-2 7,-3 2-4,5-4-6,-2 2 9,-1 2-7,-2-2-6,-3 0 4,-2 0 6,2 0 0,-3 0-4,-2 0-9,-3-1 9,-1 1 1,-1 0 7,1 2-12,-2 0 1,3 0 4,-3-2 1,-2 2-5,-4-2 6,4 2-5,-4 2 3,1-2 4,-3 0-10,-1 2 5,4 2 0,-3-1-1,0-3 7,-3 0-6,0 2-5,-3-2 6,0 0-2,3 0 2,0 0-4,1 2 2,-1-2 2,0 0 6,-3 0-15,0 0 12,-5 0 0,0 0-8,0 0 8,-3 0-9,0 0 2,-3 0 2,0 4 5,11-2-6,4 0 4,-10 0-1,1 0-5,-3 0 12,-3-2-8,-2 0-5,-1 2 6,-2-2-2,3 0-5,-4 0 7,1 2 2,6 0-5,-1 0 2,-8-2-2,-3 0 0,3 2 6,3 1-6,-3 1 1,0 0 3,0-2-2,0-2-1,-3 2-1,0-2 0,3 2 8,0 2-8,-2 0-1,-1 0 4,0 1 2,-3 1-7,4-2 5,2 2-3,0 0 1,-14 0 8,8 1-10,4 1-1,2-2 11,-11 0-11,-3 3 5,3 1-1,3-6-4,-3-2 8,2 0-7,6 2 8,-2 0-9,5 1 5,0-1-3,-3 0 4,3-4-4,-3 2 4,3 0 1,0 2-5,-2 0 3,-1-4-4,-3 2 7,6 3-9,-2 1 8,-1-4 0,0-2-7,3 0 5,0 0-4,0 0 7,0 0-7,0 0 2,0 0 6,0 0-8,0 0 4,-3-2-3,1 0 6,-4 0-6,1 2 4,-6 0 1,0 2-3,-6 4-6,0-4 7,4 4 2,-4 2-8,1-1 11,2-5-8,-5-4-3,-1 2 8,-2 0-2,-3 0 0,1 0-5,-4 2 4,0 0 6,-2 0-11,-3 0 11,0 0-12,-3 0 5,0-2 4,-2-2-3,2 2-3,3 0 8,0 2-5,-1-4-4,1 4 9,0-2-5,0 0-3,3 0 3,2 0-3,1 0 10,-1 0-11,3 2 2,-2 4 4,2-4 2,-3 2-12,1 1 12,-4-3-7,1-2 9,-9 4-12,6-4 11,-5-2-7,7-2-1,1 4 2,3 0 2,-15 2 5,4 2-13,5 0 12,2-2-5,4-2-5,2 0 9,5 2-8,4 2 4,-3-2 3,2 0-6,3-2 2,-2 2 1,-1 3 4,3-5-4,1 0-4,2 2 11,0-2-10,5 2 5,1-4-4,-1 2 4,-5 4-6,5 0 3,-2 0 2,-3 0 2,3-2-2,-3 2-7,5 0 11,1-4-7,5-2 5,-3 4-9,-2-2 11,2 0-11,3 0 5,-3 3 8,3-3-14,-3-5 12,3-1-6,-2 4-1,2 0 2,0 4-1,-3 0 4,3 9-6,3-5 3,-3-4 0,2 0 3,-2-4-3,3 0 1,-3 2-1,0 0 1,0 0-7,0-4 10,-5 2-2,5-1-5,-3 1 7,3 2-7,0 0 2,0 2 4,0-2-9,0-4 12,-3 4-12,3 11 6,-3-11 0,3 0 0,-2 8 3,2-8-2,0 0-7,0 8 6,0-8 1,0 6 6,0 5-10,2 3 3,-4-1-2,2-5-1,-3-2 10,3 6-11,0 7 5,0-4-1,0-1-2,-3-2 3,3-1-3,0-5 6,-3-4-2,3 0-7,0 2 9,3-2-8,-3 0 10,0-2-9,0-2 2,0 2 3,0 0-9,3 0 8,-3 0 4,0 0-10,8-4 6,3 2 2,3 2-8,-3 0 8,5 2-5,6-2 0,-2 0 3,-4 0 2,1-2-4,8 2 4,2 0-2,-5-4-6,6 2 5,8 0 6,5 2-12,-5 0 6,5 2 5,-2-4-12,-3 0 8,0 4-1,2-4 4,-2-2-2,3 2-4,-1-1-2,-2 1 11,0 4-11,-3 1 5,3-1-1,-6-2-2,1 0 5,-4 0-5,-2-5 2,-3 1-1,-3 4-1,3 0 8,0 2-12,-2-2 8,2 2-4,-3-2 2,-2 0 5,2-2-5,-3-4-1,4 2 1,2-2-3,0 2 5,-3 6-3,-2 2 5,-1-2-5,-2-2-2,0 2 2,0 0 0,-1-2 2,4 0 2,-3-2-5,5 0 0,-2 2 5,-1 0-2,-2 0-1,-3 2-2,3 0 7,0 0-12,2-6 6,-2 4 6,0-2-3,-1 6-2,-4-4-4,-4 6 4,9-2 0,-3-1 2,0-1-6,-8-2 6,5 0-5,6 4 6,-3-4 2,0 2-10,-3-2 4,3 4 4,0-4-6,-2 0 8,2-2-4,-3 2-6,-5-2 5,-1 4 0,1 0-1,5-2-1,-2 0 5,-1 2-2,4-2-1,-4 0 0,1 0 4,-1 4-8,-2 0 4,-3 0-3,3 1 2,2-8 4,-2 3-2,0 0 2,2 0-6,1-2 6,-1 4-8,4-2 10,10-2-12,0 2 10,-2 0-2,-3 0-5,-1 0 9,-4-4-10,-7 4 3,1-2 9,3-2-9,-1 4-1,1 0 3,-6 0 0,5 0 1,-5-2-1,0-2-1,8 2 1,-2 2-2,0-2 4,-1 0-4,-2 0 2,0 0 0,2-1 0,-5-1 0,3 0 0,-3 2 4,0 0-8,0-4 6,-6 0 0,9-1-6,0 3 4,-3 4 2,3 0-1,-3-2-1,5-4-3,1 2 6,-1-6-3,-8 1-3,1-5 3,-4-1 0,6 3 0,0-2 0,6 1 2,-6 1-4,0 3 4,0 3-2,-3-2-2,3 0-2,-3-3-5,0 1 3,1 0-3,2-3 5,0-1 4,-3-3-5,0 1 4,3 3 2,6 3 0,-9 2-7,-3-1 7,4 1 4,2 0-12,2 0 10,-2 1 1,0 3-8,0-2 1,0-4 3,3 2 2,3-1-8,-6 3 8,2-2-4,4 0-3,-3-1 3,-6 1 5,6 4-8,5 2 9,-5-2-8,-1-3 4,-2 1 3,3-2-6,0 2 3,0 2 0,-3-3 0,0 1 3,2 2-4,4-2 1,-6 2-2,0 2 4,-3-2-4,3-1-2,0 1 8,0 0-2,-3-2-4,3 2-2,0 2-9,-5-2 11,5-5-1,0 1 6,-3 0-1,0 0-8,3-1 10,0 1-3,0 0-1,-2 2-5,2-1 2,0 3 10,2 2-12,1 2 6,-3-4-2,6 2 7,-6-2-9,2 2 5,-4-4-5,-1 1 6,0 1-10,0-2 7,3 4 6,-5 0-9,2-2 5,3 2-2,0-2-4,3 2 8,-3-1-3,0 1-4,3-2 6,-1 2-8,-2 4 10,0-2-11,-5 0 6,-1 0 0,6 0 6,0 0-12,-11 0 8,3 0-6,0 0 11,2 0-12,-13 0 8,0 0-6,-6 0 8,6 0-7,-1 0 4,1 0-9,5 0 14,-2 2-9,5 0 1,-3 0 0,-3 1 2,1 1 2,-4-2-6,1 2 4,-3 2 2,3-4-6,-3 0-2,2-2 7,-2 2-2,3 0 2,0 0-6,2 3 6,3-5-2,-2 2 0,-3 0-2,-1 0 10,1 0-8,2 0-1,1-2 2,-1 2-7,-5 2 6,-3-2 4,1 4-4,-1-1-4,0-5 10,-3 0-9,1 0 2,-1 0 0,-2 2 5,0 0-11,-3-2 11,-1 2-3,-1 0-6,-1 0 7,3-2 2,2 2-6,-2 0 4,3 2-5,0 0 2,5-2 6,0-4-6,0 2-5,-5 0 13,8 0-9,0 0 2,-3-2 3,3 2-5,0-2-2,0 0 4,-14 2 5,14-4-9,-6 4 8,-2-2-7,2 2-1,3 0 6,3 2-4,3-2 2,3 2 3,-4-2 0,1 0-7,2 2 8,1-2-6,-1 2 4,4 0-6,-1 0 8,0 0-4,0-2-2,0 0 0,3 2 0,3 0 2,-6-2 2,3 3-4,3-3 7,0 2-8,2 0 5,1-2-4,-4 4 5,4-4-2,-3 0-7,5 2 6,0-2 6,0 0-6,1 0-2,2 0 1,0 0-2,-3-2 7,3 2-4,3 0 1,-3 0-4,0 0 1,0 4 5,0 2-3,0 2-3,0 1 3,0 1 2,0-2 1,2 1-8,-2 3 8,0-2 0,-2 5-9,-4-1 10,-2 3-8,-3-3 7,0 3 0,2-3-3,4-1-3,-1 1 0,-2 3 7,0-1-6,0 3 0,2-3 9,1 1-11,-1-3 1,6-3 8,0-1-5,0 2 0,0-1-3,0-3 3,0-2 0,0 2 1,0-3 2,0 1-4,0-2-2,3 0 1,-3-2 6,-3 2-4,3 9-4,3-1 6,0-2 1,-1-10-3,1 5-3,0 3 3,-3 0 2,-3 0-6,6 1 8,-3-5-2,3-2-2,-1 0-2,-2 2-2,0 0 4,6 2 4,-1 1-5,1 1 2,-1-6 1,6 6-8,-5 2 10,2 1-6,1-3 5,-1 2-4,0-3-3,3-1 4,-3 2 0,3 4 0,-2 1 0,2-3 6,0 1-7,3-1-2,-1 2 3,1-3-2,3-3 4,-1-4-1,3 4 0,-2-2 0,2 2-1,3 1-1,0-3-1,9-2 2,7 0-2,-2-6 2,-8 2 2,-1 0-1,4-3-4,-4 5 3,-2-2 5,0 0-10,2-2 5,1-2 2,0 2-2,-4 0 3,4-5-4,5 9-1,-3 3 5,1-3-8,2-3 8,0 6 0,0-3-7,-3 0 6,3-3-6,1 6 4,-1 1 6,-3-4-12,0 2 6,1-4 0,-1 0 3,-2 0-6,-4 2 3,4-3 3,0 1-1,2 2-3,-3 5 1,1-1 2,-3-4-8,-3 0 13,-3 0-8,-5 2-1,0-2 0,0 0 6,-1 0-6,4 2-2,-1-4 6,1 0-2,0 2 1,-4 0-2,1 2 4,-6-4-8,1 2 9,-1 0-4,0 0 2,-2 2-2,2 0-4,3-2 9,-3 0-7,1 4 3,-4-2 0,1 0-8,2 0 7,-5-2 2,-1 0-4,9 0 2,-5 0 2,-1-2-1,1 0 1,-3 2-7,2 2 12,3-2-10,-2 2 1,5-4 6,-8 0-4,2 4-4,1-2 7,-3 2-2,2-2-5,3 0 9,-2 0-7,2-2 3,0 2-7,1 2 12,-7-2-10,18-2 7,-15 0-8,-5 2 11,14-2-7,3 2-4,-4-2 7,-2 2-4,-5 2 6,-1-2-3,1 0-3,2 0 1,3 2 1,-8 2 1,0-2 0,5 0-1,-5 0-4,5-2 6,-2 0-2,-9-2 2,8 2-4,4 0 3,-9 0-4,0-4 6,8 0-4,-5 4-1,2 2-20,3 0-16,-2 2-14,-9-2-36,-5-2 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4:37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15099 9064 47,'-2'0'24,"2"0"-5,0 0-5,0 2-4,0-2 8,0 0-15,-6 0 12,6 0-9,0 0-6,0 0 3,0 0 8,0 0-7,0 0-2,0 0 2,0 0-1,0 0-3,0 0 6,0 0 3,11 0-3,0 0 5,-11 0-8,19-2 5,3 0-8,1 2 4,1-2-4,1 0 4,0 2-2,3 0 2,-4-2 2,7-2 2,-1 2 0,-8 0-7,0-1-2,0 1 6,14 0-5,3-2 2,-4 0 7,1 0-1,6 4-8,2-2-4,-3-2 4,1 0 6,-1-1-6,-2 1-6,-6 2 10,0 0-4,-8 2 0,-1 0-4,1 0 10,3 0-8,-1 2-2,4 0 8,-4-2-4,1-2-4,-1 0 4,4-2 4,-1 2-4,0 0 0,-2-2-4,-3 0 10,-3 2-12,-3-1 6,0 3 4,-2-2-8,-3 2 8,2 0-4,1 0-4,-1 0 10,1 0-8,2 2 2,3-4-4,-2 2 8,-7 0-8,4-2 8,-3 0-4,-1 0-4,-2 2 4,1 0 4,-4 0-4,3 0-4,-3 0 8,0 0-8,3 0 4,-8 0 4,3 0-4,-1 0 0,1 0 0,2 0-4,-3 0 0,-2-2 12,3 2-12,-3 0 4,-1 0 0,-2 2 0,0-2-4,0 0 8,3 0-4,0 0 4,5 0-8,-8 0 4,-3 0 0,3 4 4,6-4-14,-6 0 9,0 0 8,0 0-7,0 0-6,0 0 5,0 0 2,0 0 5,0 0-6,0 0-4,0 0 2,0 0 1,0 4 8,0-4-16,0 7 10,0-1 7,0 2-12,0-4 3,0 0-2,-3 3 11,0 1-8,6 4 0,-3 1-4,0-3 1,0 2 10,0 3-11,-3-3 1,3 5 10,0-3-15,0 3 11,3-1 2,3 3-11,-1-5 12,-2 1-6,-3 1-4,3-3 2,2-3 12,-2 1-14,-3 3 0,0-2 8,3 1-10,-1-1 12,1-1-12,-3-1 7,6 0 4,-4 1-1,-2-1-4,0 0-4,3-1 4,3 1 0,-4-2 4,-2 2-8,0-1 8,0-1-8,0-2 4,3 2 0,3-1-6,-4 1 12,4 6-10,-3 1 12,2-3-12,-2 1 4,-3-1-5,0 0 14,0-1-13,0-1 8,3-8-12,-3 0 12,-3 4 0,3 3-4,-3-5-8,1 0 7,4-2 6,-2 4-1,0 3-12,-5-3 12,5-6-8,0-2 8,0 2 0,0 6-4,0 0-8,-3-6 16,3 8-8,-3 3-4,3-3 8,0-6-12,0 4 16,3-4-12,-3 0 8,0 0-8,-3 0 4,0 3 4,3-5-4,-2 2 0,2-4-4,0 2 4,-3 0 0,-3 6 0,6-6 4,0 0-4,-2-2 0,-1 2 0,0 0 0,0 0 0,-5-4 0,0 4 0,0-2 0,2 2-4,1 2 4,-6-2 0,0 2 4,5-4-4,-5 2 0,-3 0 0,0 2 0,-2 4 0,-1-2 0,1-2-4,-4-2 4,-2 0 0,-2 0-4,-1 8 12,-3-1-12,1-5 4,2 0-4,-3 2 12,1 0-8,2-2 0,0-2-4,-3 0 4,1 2 0,-1 0 0,-5-2 4,3 4-8,-3 3 8,-3-1-4,0-2 0,3 0 0,0 0 0,3-2-4,2 2 8,3 0-4,-2-1-4,2-3 4,3 0 4,2 0-8,-2-3 8,0 8-8,-2-1 0,-4 0 12,9 2-8,-1-4 0,1 2 0,-14 0 0,14-4 0,-6 0 0,-3 0 0,3 2-9,12 1 8,-1-1 1,-3-4 6,4 2-11,-1 0 10,0 0-9,3 2 8,3-2-11,-1 4 5,-2-2 4,0 0-4,0-2-1,-2 0 5,4 0-5,1 0-1,-3 2 2,-3-2-3,0 0 10,6-2-14,0 2 9,0 0 0,-3-2-5,-1 2 0,7 0 4,-9-2-3,3 0 3,-3 0-11,6 4 16,-3 2-4,3-2 0,0-4-4,-1 0 4,4 0 0,-4-2 4,7 4-8,-7 0 10,4-3-8,2 1 2,3 0 0,0-6-8,0 4 12,-3 0-4,3-2 0,3-1 0,-3 3-4,3 0 8,-3-2 0,0-2-4,0 1 0,0-1 0,0-2 0,0-1-8,0-3 8,0 0 8,0 3-12,0 1 4,3-5 4,-3-11-8,2 5 0,1-4 12,-3 2-12,0 3 8,3 1-4,-3 0-4,0-3 8,0 3-8,0 7 4,3 1 4,-3-1-4,0 0-8,2 3 12,-2-3 0,3 0-12,-3-1 12,0 1 0,0 1-4,0-1-8,3 2 16,-3-1-8,0 1-8,0 0 8,0 1 4,0-1-9,0 2 6,0 2 3,-3-1-4,0 3-4,3 0 12,0 2-12,0 0-1,0 0 14,0 0-17,0 0 12,-5 0 0,2-2-4,3 1-8,0 1 16,0 2-12,0 0 4,3 2 4,-3-2-8,0 0 4,0 0 4,0 0-4,0 0 0,0 0 0,0 0 0,11 0 6,3 0-6,0-2-1,-1 0 3,4 0-3,-3-2 7,-1 2-3,1 0-2,3 2 7,5-2-8,5 0 0,1 2 4,-6-2-4,3 2-4,8 0 8,3 0-4,0 0 0,5-2-4,-2 0 10,-1 0-8,4-3-2,-4 3 12,-10 2-9,2-2 3,3 2-7,-2 0 7,2-2 1,0 0-6,-3 0 5,-2 0-6,-1 0 10,3 4-6,1-2-4,-1 0 4,-2 0 5,-3-2-10,-6 0 8,0 0-6,0 0 5,1 2-4,-4 0 3,1 2 0,2-2 0,0 2 0,-2-2 0,2 2-6,1-2 6,-7 2-2,4-2 4,-3 0-4,0 2 2,-1-2-6,1 0 12,0 0-10,0 2 5,-3-2-6,5 0 4,-2 0 4,3 2-6,-1 0 4,1-2-1,-4 0-8,1 2 10,-3 0-4,-2-2 1,2 0 2,-3 3-3,0-3 0,0 0 5,1 0-4,-4 0 1,-2 0-5,-3 0 4,0 0 3,0 4-2,3-2-6,-1 0 7,1 0-3,-3 0 0,-3-2 3,3 0-1,0 0-4,0 4 3,0-2 0,0-2 0,-2 2 2,2 2-3,-3 0 0,0 1 4,0 1-2,6 2-1,-3 2-2,0 1 4,0-1-4,0 0 1,3 1-2,0-1 8,-1 0-3,-4 3-1,2-3 9,-3 0-9,3-1-1,5 1 0,-2-4 5,-6 3-12,3-5 7,0-2 3,0 2 1,3-2-4,-3 0 9,-3 0-7,3 0-1,0-2 3,0 0 0,-5 0-5,-1-4-3,-2 0 10,-6 0-8,-2 0-2,-1 0 7,-2-3-4,0-1 2,-3 2-5,-6 2 9,3 2-7,0 2 0,1-2 3,-4 4-1,-2 0 3,-1-2-5,-2 2 1,0 2 4,0-2-6,-6 2 2,1-2-1,2 2 1,-3-2 6,9 0-11,0 1 11,2-1-4,-2-2-1,0 0-6,-1 2 1,4 0 10,-6-2-7,-1 0-1,7 0 3,-1-2 0,-5 0-2,8 2 2,3 0-4,-11-7 4,3 5 4,2 4-8,-2-2-2,5 0-2,0-2 9,6 2 1,0 2-6,5-2 1,-3 2 5,4 3-6,-1-3 3,-5-2 0,-1-2 4,6 4-3,1 2-3,2-2 7,5 0-5,-2-2-4,2 2 7,-5-4-4,9 0 4,-1 2 0,3 2-4,-6-2 2,1-2 2,2 0-6,6 2 7,-3 0-4,0 0 1,-6 0-2,6 6 2,0-6 0,0 0 0,0 0 2,0 0-4,0 0 2,0 0 0,0 0 2,-8 0-1,8 0-8,0 0 11,0 0-2,0 0-8,0 0 10,0 0-4,0 0 0,0 0-4,0 0 8,0 0-4,0 0 0,0 0 0,0 0 2,0 0-4,0 0 4,0 0-8,0 0 10,0 0-4,0 0 0,0 0 2,0 0-4,0 0-2,0 10 8,0 3-8,-11-3 8,5 0-4,1-3 0,-3-1-4,-1 0 8,7 2-4,2 3 3,-3 5-6,-3 1-1,4-1 8,2 5-4,0-7 5,0 7-8,0-2 3,0-3 0,2-1 0,1-5 2,0-6-4,0-2 0,-3 2 7,0 2-10,2-1 8,-2-5-1,0-5-4,0 1-1,3 4 5,-3 0 0,3-2-1,0 6-6,-1 1 7,7-3 2,2 0-8,2-2 6,7-2-3,-4 0 0,4-7 2,-7 1-2,-2 2-1,3 4 2,6-4 2,2-5 1,2 5-3,-2 2-3,12-2 3,-7 2 4,1-11-10,-3 9 6,-1 8 3,1-2-2,-3 0-2,0 0 2,3 0 0,3 4-4,-1-14 3,6-3 0,-2 3-2,-4 8 8,1 4-8,-1 0 0,1-10 3,0 0 1,-4 1-5,-4 3 7,2-2-8,-3 4 7,-2 8-1,-1-6-4,1 0 4,2-4-1,3 10-6,-3 5 11,-2-11-12,-1-3 12,1-1-13,-1 0 9,1 2-2,2 6 3,1-4-2,-4 9-3,1-9 4,-1-7-5,4 3 7,-7 0-9,4 2 7,-3 8 1,-3-6-4,3 0-5,-1-4 14,-4 8-12,4 4 5,-2-1 2,0-9-9,0 6 10,-2 4-5,2-10 4,-3 2-6,0-4 6,3-2-8,-2 10 2,-4 0 6,3 4-5,-5 2 6,0-1-3,5-9-2,0 2-4,1 0 8,-1-12-2,0 5-4,1-3 4,-7 6 0,9-4-4,-8-2 4,0 12 2,0 4 1,-1 0-11,1-6 13,3 0-5,-4-2-2,1 0 1,5 7-6,1-7 6,-4 2 2,-2-11-1,0 9-1,2 2-1,1-2 3,-4 0-1,-2 0-4,0 0 3,0 3 0,3-1 3,0-2-6,3-9 5,-4 7-3,4 2 3,-3-8-1,2 0-6,-5 8-10,3 4-20,-9-8-7,6 4-8,0 8-23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5:47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4591 12119 29,'0'0'22,"3"0"-5,-3 0-12,0 0 5,0 0 2,0 0 9,5 0-18,3 0 6,1-2 2,-1 0-8,6 0 1,2 0 2,3-2-2,4 2-3,1 0 9,4 0-6,2-1 4,-2 1-2,2 0-5,3 2 4,-2-2-5,-4 0 7,1-4-8,-1 2 2,-2 0 7,0 2-8,0-2 4,-3 1-3,5-1 0,-2 0 1,3 0 3,-1 0-1,4 0 0,5 0-4,5 2 0,-2 0 7,2-1-9,-5-1 3,2 2 4,12 2-6,8-4 5,0 0-2,5 0-6,1 2 16,-4-2-12,-2 2 0,6-3 0,-6-1 2,-3 4-2,0 0 0,3 0 6,-3-2-4,-3 0-1,1 0-4,-6 2 6,-1 2 1,4-5-9,-3-1 7,8 0 4,-5 2-8,-3 2 4,2 0-4,1-2 6,2 0 0,-2-3-4,16 3-5,0 0 5,3 2 9,3 0-13,5 2 8,6-2-4,-3-2 8,2-2-7,-2 3-2,-2-1-2,2 2 8,-6-4-7,1 4-1,-7 0 5,1-2-3,-2 2 8,-1 0-13,3 2 8,8-2 3,0 0-3,0-1 1,3 3 2,-3 0-11,-5 0 3,3 0 3,-4 3 9,-2-3-9,0-5 0,0 3-5,-3 0 5,0-2 5,-2 2-5,-1 0-5,1 0 10,-4 0-5,1 0 0,2 2 0,-5 0 0,-2 0 0,12-2 0,1-2 0,6 2 4,2-1-14,6 1 16,-1 0-12,7 2 12,2 0-6,0-2 0,0 2 0,0-2 0,0-2 0,-6 4 0,3-2-4,-2-4 12,2 4-12,3 0 4,0 6 0,3-2 4,5 2-8,0-2 4,-2-2 4,-3-2-4,-3 2 2,-3 0 0,-5-4 0,-1 2-6,1 2 6,-6 0 3,0 0-9,-5 0 8,0-2-9,-3 0 11,8 2-7,0 4-1,0-4 1,1-2 6,-1-2-4,0-3-8,-2 3 13,-4 2-12,1-2 9,2 2-4,1 0-1,-4-6 3,1 8 1,0 0 1,-9 2-7,-2-2 6,0-7-3,-6 3-2,0 0 8,-3 4-5,1 0-1,-4-2-3,6 2 11,3 2-9,0-6 2,-3 0-3,3 0 4,-5-2 0,-4-1-1,1 7 2,-9-2-8,1 0 13,-1 0-11,-2 0 1,-3 0 7,-6-2-4,0 0 2,1 0-4,-7-3 3,-4 5-1,-1-2 0,-2 4 1,-4 0-1,-2 0-5,0-2 8,-2 4-7,-1-2 5,0-2-1,0 0 0,3 2-1,-2 2 3,-1 0-5,-2-2 7,-4 2-5,1 2 4,0-6-5,-3 2 1,5-4-3,-5 0 9,0 6-8,0 4 3,0 3 2,3-3-4,-3-4 2,-3-2 2,3 0-2,0 4-1,0 4 0,3 3-1,0 1 2,0 7 1,-3 1 4,0 1-6,2 2 0,-2 2 6,3-1 11,0 5-16,0 2 0,-3 2 0,2-2 4,-2 0-6,3 0 4,0 0 1,0 0-7,-3-4 3,2-2 4,-2 0-1,0 0 2,0-5 1,0 1-6,0-2 0,0-1 5,3-1-5,-3-3 3,0 3-2,3-3 9,0-1-9,-3-3-4,0 2 4,0-1 0,0-1 0,0 0 4,0-3-8,0-1 8,2 2-4,-2 0-4,3-1 4,-3-5 0,0 2 4,0-2-4,0 2-4,0-2 4,3 0 0,-3-2 0,3 0 4,-3 2-2,0 2-8,0 0 10,0-1-8,0-3 8,2 0-8,-2-3 10,0 3-6,0 0-2,0 0 4,-2-4-4,-1 4-2,3 0 11,0 0-10,-6-2-1,1 0 8,-6-2-4,0 2 0,-3 0 0,-2 2 2,-4-4-8,1 0 10,0 2-8,-6-1 4,-3 3 0,1 0 0,-1-2 6,-8 0-8,0 2 2,-8-2 0,-3 2-4,-2 4 4,-4-2 4,-16 1-8,-2-1 4,2 4 4,0-2-4,-6 0-4,4 2 8,-1-6-4,0 0 0,-8 0 0,0 0-4,-2 0 8,-4 0-4,-2 0-4,-3 0 8,0 0-4,-3-2 0,-8 4-4,0 0 4,8 5 4,-2-3-8,2-4 8,3 2-8,3 4 4,5-4 4,-2-2-8,-1 0 8,1-2-8,-3 2 8,-3 0-4,0 2-4,0 0 8,5 0-4,-8 0-4,6 0 4,3 0 0,7 0 0,4-2 4,-1 5-8,4 1 8,2-4-8,-3 4 4,0-4 4,-2 0-12,-3 2 16,0-2-12,-6 3 4,0-5 4,-5 0-4,-3 2 0,-3 2-4,-5 0 8,-3 0-8,5 0 4,1-2 4,-1 2-8,1 0 4,-1 5 4,-2-3-4,0 0-4,-3 11 4,-6-11 0,-2 4 0,-3-2-4,-3-10 12,0 7-12,6-8 4,5 8 4,6 1-8,2 4 4,4-2 4,2 1-4,0 1 2,2-2-8,7 1 6,5-1 4,-1-4-4,-4-2-4,-1 2 8,0-2-8,9 2 4,-9 0 4,6-1-8,8-3 4,0 4 4,5 0-4,4 0 0,2-2-4,0 0 8,3 2-8,0 0 8,0 0-4,2 3 2,1-5-8,-3 2 10,2-4-4,-2 2-4,0 2 4,-3 2 0,3-4 0,-3 2 0,0-1 4,3-3-4,5 0-4,-2 2 8,-1 2-8,-4-2 4,-1 0 0,5-2 4,6-4-13,3 2 14,0-2-5,-3 1 0,6 1-8,2-2 16,1 0-15,2 2 4,3-2-1,2 2 5,4-2-5,-3-2 2,2-1 5,0 3-7,4 0 5,-4-2 3,3 4-7,0 0 5,6-4-6,0-5 2,-3 11-4,0 0 12,2 0-12,-2-6 6,-5 2 4,-1-4-8,6 1 4,-3 1 0,3 0-6,0-6 6,3 7 6,2 3-6,4 4 4,1-8-8,-1-4-3,2 2 7,-6 1-4,1 10 2,-1-6 6,0 8-6,-2 3-1,3-2 10,-4-2-8,4 4-2,2 1 7,3-15-8,3 3 7,-1 6-4,4-3 1,2 2 1,3-11 1,0-1-6,-3 2 8,1 8-7,2-6 2,0-1 6,0 3-9,-3 2 8,0 6-6,0 5 2,1-3 1,2-8 1,-3-5-5,-3-1 5,1 0 3,2-4-15,0 3 12,3-5-1,0-3-11,-5-1 3,2-3 7,3-2-4,0 3 4,6-3 4,-6 2-14,5 0 12,-5 1-4,6 1 4,2 1 2,-5 1-8,-1 1 8,1 3-11,3 1 7,-6-3-1,2 3 2,-2 2-1,3-1 0,-3 1 0,0 2-3,6 1 4,-4 1-2,1-2 1,0 2-5,-3 0 12,5-1-14,-2 3 10,0 0-1,-3 2-5,-3 2 0,3 0 10,0 0-7,0 2 0,0-2-2,0 0-2,0 0 10,0 0-12,0 0 8,0 0-2,0 0 4,0 0-4,0 0-5,0 0 10,0 0-11,0 0 7,0 0-3,11 0 8,0 0-10,0 2 5,0 2 2,3 0-5,0-4 0,2 2 1,1 1 5,2-3-4,3 0-1,0 0-2,0 0 2,3 0 4,3 2-4,-1-2 0,4 2 6,-4-4-7,6 0 1,3 2 3,-5 0-3,2-3-1,0 3 4,0 3 1,-3-3-6,1 0 0,-4-5 4,3 1 1,-2 0 0,2 0-4,1 0 2,-4 0 1,1-2 2,2 1-1,3 1-8,3 0 10,14 0-2,5 0-4,0 0 5,0 2-9,0 2 9,0 0 0,-5 0-5,-3 0 3,-6 0-2,-2-2 4,-3 0-5,5 2 4,-2 0-6,-1 0 8,7 0-4,4 0-3,4 0 10,-1 0-7,0-3 0,3 1-5,3 0 10,-2 0-5,4 0-6,-2-2 12,3 0-10,-1 0 8,9 0-4,3-1 0,8-1-4,8 4 3,0 0 6,6-4-5,3 2 4,-1 0 0,-2-3-4,-6 5-4,-2 2 4,-1 0 0,-5-2 2,0 2 5,-3 0-12,-2 0 9,-1 0 2,12 0-7,-4 0 3,4 0-6,2 0 7,-5 2-6,0-2 8,-3 0-12,-3 0 10,0 0 1,-8-2-8,-3 2 1,0 0 7,-5 2-5,0 0 5,-6 1-3,0-1 0,0-2-2,0-2 0,0-1 0,0 1-2,3 2 4,6-2 2,5-2-8,0 2 8,2 2 0,4-2-4,5 0 2,0-2-2,-3 4 4,0-2-5,0 0 0,3 0 2,-2 0 5,-1 0-11,-3-1 16,-2 1-16,-3-2 4,-3 2 10,-3 2-16,-2 0 8,-3-2 8,11 0-8,-3 0-5,0 0 10,3 0-5,-5-2-5,-4 2 10,-2 2-10,-5 0 10,2 0-11,-6 0 5,-2 0 1,0-2 3,0 0-7,-3-1 12,-2 3-8,-1 0 0,-3-2 0,4 0 0,-1 0-4,1 2 8,-1-2-8,0-2 8,3 2-4,1 0 0,-1 0 0,0 0 0,0 0 0,-3 0-4,1-2 8,7-1-11,4 3 14,-4 0-14,4 0 8,-1 2-2,-2-2 2,-1 0 5,-5 2-12,-2-2 12,-1-2-6,1 0-7,-4 2 14,3 0-7,-2 0 0,2-1-7,4 1 14,-4 0-7,0 0-5,1 4 5,-1-2-1,-2-4 3,-4 0 2,4 2-4,0 0 0,-1 0 0,1 0-8,-3 0 16,-3-2-8,3 2-4,-3-3 8,0 1-9,-3-2 3,0 2 4,-2 2-3,2 2 7,-2 0-12,0 0 12,7 0-6,4-2 0,-3 2-4,-3-2 8,3 2-12,-3-2 9,-3 0 6,1 2-7,-1 0 0,0-2-4,1-1 8,-7 1-4,1 2-6,0 0 5,-3 5 4,6-1 1,-4-2-4,4 0 0,-9-2-8,1 2 16,-4-2-15,6 2 8,-5-2 1,-1 0-3,1 0 0,5 0 7,-3 0-12,-5 2 7,0-2-2,0 0 0,-1 0 4,-2 2-8,3-2 10,0 2-6,0 0 6,-3 0-12,0-2 9,0 0-1,-3 0-3,-2 0 3,-1 0 4,-2 2-9,0-2 4,-1 0-6,-2 4 12,0-4-12,0 3 7,0-1-5,0 0 10,0-2-8,-2-2 1,2 2 5,0 0-6,0 0-3,0 0 6,-6 0 2,6 6-8,0 0 6,0 4-1,-5 3 7,2 3-9,0 3 1,0 2-2,1-3 5,-1 3 2,3-1-10,0 1 7,0-2 1,0-1 1,-3 1-2,0-2-6,3-3 8,-5-2-2,-1-1-4,4-3 4,-1 0-1,0-2-4,3-1 11,0-3-10,0 2 5,0-2-6,0 0 7,-3-2-4,3 0 2,-2 0 2,2 0-9,-3-2 10,0 0-5,-5 0 2,-3 2-4,-3-2 6,-3 2-7,-5-4 8,-3 1-5,1-1 3,2 2-1,-9-2 3,1 0-9,0 2 6,2-2-1,-5 0 4,3 0-8,-1 4 8,1-3-4,2 1-4,-5 0 12,-8 0-16,-9 0 12,1 0-4,-1 2-4,-2-2 8,5 0 0,-8 0-8,2 0 8,1 2-8,-3 0 8,0 0-4,-3 2-4,-6-2 4,4 0 0,-7-2 4,4 2-2,2 0-2,1 2-2,2-2 6,0 0-4,0 0-4,3 0 6,0 0 1,2 0-4,1 0-3,2 2 7,-5-2-2,-6 0 0,6 0 1,0 0-6,3 2 3,-3-2 5,5 0-6,-2 0 4,-4 0-6,-2-2 7,-2 2-8,-1 0 12,-5 0-6,0 0-6,-6-2 10,-2 2-13,-4 0 16,-4 0-9,-1-4 2,0-2-4,-10-1 3,4 3 2,7 2-3,2 2 1,0-2-2,5 2 1,1-2 4,-3 2-4,-1-2 2,1 0-5,-6 0 4,1-2 1,-7 2-4,1 0 3,0 2 2,0 0 2,-1 0-6,-10 0 3,0-2 2,5 2-6,6 0-2,0-5 8,2 3-6,1 0 6,-1 2 0,1 0-6,-1 2 5,4 0-4,-1 0 6,-3 1-9,-2-1 9,5-2-7,1 0 4,4 2-1,-4-2 0,2 0 0,3 2 0,2 0-2,6 0 7,3-2-7,5 0 5,1 0-8,5 0 4,-1 0 6,1 2-10,0 0 6,3 0-4,2 0 5,0 0-4,1-2 4,2 0 2,0 0-7,0 2 0,-2 0 5,-4-2-1,4 0 2,-1 0-5,-3 2-2,1 3 0,0-3 8,-9 2-8,-2 0 10,-1 0-8,-2 2 2,0-4 0,0 2 0,5 1-4,3-1-1,3-2 14,-3 2-9,3 0 0,0 0-11,0 2 18,-1-2-20,4 1 20,2 1-7,1 0-9,2 0 12,-3-2-9,3 0 6,1 1-2,-4-1 1,-11 2 0,3 0 2,-11 0 1,0 1-5,6 1 3,5-6-2,3 2-2,5 0 4,3 0-5,6-2 10,3 0-5,2 3-6,5-1 6,4 0-11,2-2 6,0 0 5,3 2-6,0 0 10,3-4-8,-3 0-2,2 4 6,1 0 6,2-1-14,1-3 11,-1 2-7,4-2 4,-1 0 3,-3 0-10,1 0 8,5 0-6,0 0 10,-3 4-8,0-2 1,0-2-3,1 2 7,-4 6-6,3-2 6,-2 1-1,-1 1-4,3-2-1,3-4 8,0-2-12,0 4 16,0 0-18,0-4 16,-3 0-6,3 4-4,3-4 3,-3 0 6,3 5-12,-3-3 9,2 2 3,4 2-5,-3 0-4,2-4 0,1-2 5,-1 2 1,6 2 3,-5-1-10,-4-3 10,1 2-9,-3-2 3,3 4 6,-3 2-12,0-2 10,2-2 1,1 0-10,0 2 3,2-2 12,4 3-9,2-5 0,0 0-7,0 0 6,0 2 3,0-4 4,0 2-11,0 0 4,0 0 7,0 0-10,0 0 0,2 0 12,-2 0-13,0 6 3,0-6 9,-5 8-13,5 0 8,-8 1-4,8-3 8,-3 4-12,-3-4 12,1 1-11,-1 1 4,-2 2 3,0-2 2,0 3-4,-1-7 4,4 0-4,2 13 2,0-1-8,-2-1 13,-1-3-8,1 0 1,-1-1-2,3-1 2,3-6 3,-5 2-6,-1 1 9,6 1-9,-2 0 6,2-2-4,-3 3-4,3-3 8,0 2 0,0 0-6,0-2 2,0-1-1,0-5 8,-3 0-12,0 0 6,-2 2 7,-1-2-12,9 0 6,-3 0 2,0 0-6,-5 2 0,5-2 8,0 0-6,8-2-1,-8 6 6,0 4-4,0-8 1,0 0-1,8 0-5,-8 8 7,0-1 2,11 1-5,-5-2-2,2-4 1,-3 2 2,4-4 1,-4 4 2,3-4 0,1 0-2,2 2-8,0-12 12,0 8-3,0 2-4,0 0 3,3 2-2,5-4-3,0-2 8,-2-2-7,-1-1 8,1 3-9,-3 0 4,-3-4-2,3 0 1,-1 4 3,1 1 0,3 1-2,-1-4 3,3 2-3,-2 0 0,-3 2-3,2-2 0,1-7 8,-1 1-6,-2 8-4,3 0 9,2 2-7,-2 0 9,2-4-12,0-2 7,-2-3 4,2 5-6,0-8-1,3 6-1,-5-5 6,0 9-6,2-6 10,-3-2-14,1 14 6,-3 0 3,5 0 2,-2-8-4,-4 6 0,1-6 2,0 10-5,-3-12 1,8 6 1,1-4 7,2-5-10,5 1 5,1 2 2,5 0-7,0 0 8,0 1-2,8-1-10,9 2 11,-3-2-2,-6-2 4,6 3-6,0 3-5,0 2 10,5 0-1,6-4 0,6 4 4,-1-4-3,3 2-8,-2-4 4,-1 0 4,-2 4-4,-1-3 0,1 1-4,-6 2 8,0-2-8,-5-2 4,-3 4 6,-3 2-8,6 0 4,2-4-4,0 0 5,4 2 1,10-5-4,5 1 1,-4 2-2,-1-2 4,0 0-5,-3 1 0,1 3 5,-6 0-2,-3-4-5,0 2 5,0 4 3,0 0-9,-2 0 2,2 0 9,-3-4-7,-2 0-2,-1-3 3,-2 3 1,0 2 4,3-2-5,-6 0-7,-5-2 9,2 2 3,3 2-8,6 2 1,2-2 5,9-1 0,8 3-3,0 3-1,2-3 2,4-3-2,5-1 9,2 2-8,7 0 9,-1 0-9,0 2-4,-2-4 11,-1 2-6,1 0-5,-1-2 4,-2 0 3,8 4-4,3 0-1,-3-2 2,5-1 3,3-1-2,3 2-2,-2 2-2,-7 0 9,-4-2-6,-4 0-4,-2 2 4,-6-2 5,-8 2-6,-3 0 2,-11 0-5,-2-2 5,2 2 1,-6-2-6,-4 2 6,-1 0-2,-3 0 1,9 0-2,8 0 3,-1 0-5,-1-2 6,-1-2-9,0 2 11,0 2-3,-3 0-7,1 2 9,-1 0-6,3-2-2,3-2 12,3 0-9,0 2 2,-3-2-6,2 0 4,-2 2 1,0 0 1,-3 0-2,0 2 2,3 0-2,3-2-1,0 0 4,-1-2 2,4 2-6,10 0 4,1 0-6,-7-5 4,4 1 1,5 2 3,1 2-9,-4 0 7,-2-4-4,-3 0 2,-6 0 0,-2 2 2,-6 0-4,-5 0 5,-4 0-3,-1 2-5,-7 0 7,-2-2 4,-3-3-10,0 3 7,0-2-5,-5 2 1,2 0 2,0 0-2,1 0 4,-4 0-7,4 0 5,-1 2-3,-2-2 0,-6 0 4,2 0 2,1 2-10,-8 0 9,2 0-6,9 0 5,5-5 1,3 1-8,-3 2 7,-3 2-4,-2 0 2,-1-2-4,-2-2-2,-3 2 1,-3-2 4,6 2 3,-5 0-9,-4 2 3,1-2 8,2-2-9,-5 1 7,2-1-3,-2 4-2,3-4 3,-6 0 0,0 0 0,0 0 2,2 0-4,1 2 2,-5 0 0,4-3 3,-4 1-6,2 0 5,-3 2-4,-3 0 2,4-2 0,-1 4 0,-3 0 0,1-2-8,2 0 1,-2 0 6,-3 0-2,2 0 6,1-1-6,-1-1-2,-2 2 6,2 0-2,-2 0 6,0 0-9,0 0 3,-1 2 1,1-2-1,3 0-2,-1 0 3,3 0-8,1 0 12,2 0-10,-3-3 4,-2 3 1,2 0-3,0 0 5,0-2-3,-2 2-2,-1-2 0,1 0 2,-3 2 2,2 0 0,1 0 0,-1 0-4,1-5 4,-6 3-4,2 2 8,-2 0 0,0-2-8,0 0 8,-2 0-13,-4 2 14,1-3-1,-1-1-12,1 0 8,-1 0 4,1 2-4,-1 0 0,-2 1 0,0 1-6,2 2 12,-2 0-6,-1-2 0,1 0-5,-6 0 5,-2 2 5,-1 0-11,-5 0 7,3 0 4,-3 0-5,0 0 4,-3 0-8,-3 2 0,-5 0 12,-2 0-8,-4 0-4,0-2 8,-2 3-2,-11-1-4,-6 0 4,5 2-2,9 0 0,0-4 0,8 2 4,6 0-5,0 0 0,2-2 4,0 0-7,-2 2 3,2 0 1,1 0 5,-1 0-10,-5 0 10,-3 1-9,1-1 9,-4 2-7,0-4 2,-2 2 3,-6-2-7,3 0 7,-6 0 0,-5 0-9,0 0 8,-3 0 3,-3 0-4,1 0-1,-1 0 5,-11 0-3,6-2-3,-11 2 2,3 2 3,2-2-10,0 0 12,3 0-6,3 0 0,0-2 4,-3 2-14,-3 0 16,3 0-2,-2 0-14,2-2 11,0 0 4,0 0-5,0 2-4,0 0 8,3 0-4,2 0 0,4 0 4,5 0-8,-3 0 4,-8 0 4,2-3-8,9 1 4,3 0 0,2 0 0,3 0-4,0 2 8,3-2-10,0-2 16,5 4-18,1 0 16,-1 0-12,1-2 4,-1 2 0,3 0-5,0 0 10,0 0-5,1-2-5,-4 0 10,0 0-5,3 2 0,-2 2-5,2-2 5,0 0 9,3 2-13,-6 0 4,1-2 4,-3-2-12,-1 2 7,6-2 10,-2 0-18,-1-2 10,-2-1 3,-1 1-8,-2 2 8,-3 0-10,-2 0 12,-4-2-2,6 0-4,3 0-4,3 2 8,2 2-12,4-2 12,-4 0-4,3 2-5,0-3 10,0 1-5,3-2 0,0 0 0,3 2-4,0 0 12,-1 2-8,1 0-4,2 0 8,1 0-4,-1-2-8,6 2 12,-3 2 0,0 0-13,1 2 14,-1 0-5,-3 0 0,3 1 0,-5-3 0,0 2-4,2-2 4,1 0 4,-1 0-8,3 0 8,-2 0 0,-4 0-8,1 0 8,2 4-12,1-1 16,-6-1-8,2-2-4,1 0 8,0 2-4,-1 0 0,7 2-4,4-4 4,-2 0-4,-8 1 12,-11-1-12,7 0 8,1 0-8,3-2 4,8 0 6,8 0-12,0 0 6,3-2 0,6 2 0,2 0 6,-2-2-8,2 2 2,8 0-4,6-2 4,17 2 0,5-5 6,0-1-8,6-2 2,2 2 0,12-5 0,4 1-4,7 2 4,5-3 4,0 1-4,0 0 0,-3 2 0,-3-1 0,1 3 0,-4-2 2,4 2-4,-6-1 2,-3 1-4,-6 2 8,-4 0-4,-4 0 2,0 0-4,1 0 4,-7-1-4,-1 5 2,1-4 0,1 2-4,-3 0 8,-2 0-4,5 2 0,-1 0 2,1 0-4,0 2 2,3 0 0,-3-4 0,-3 0-4,2 2 8,-1 2-4,-1-2 2,-3-2-4,-2 2-2,5 0 8,-3 0-4,6 0 0,-3-2 0,-3 2 0,1 0 0,2-2 0,-3 2 0,-2 0 0,-1 0-4,-2 0 8,-3 0-2,-3 0-8,1-2 10,-4 2-8,-2 0 10,0-2-6,0 2-6,-1 2 10,1-4-2,0 2-4,2 2 2,1 2 0,2 0 0,-5-4 3,0 2-4,0 2-5,5-2 12,-5-2-8,0 0 2,-1 5 0,7-1 2,-1 0-4,-3 0 2,-2 0-4,-3 0 10,-2 0-8,4-2 4,1 3-4,-3-3-2,3 0 10,0 2-8,0 0-2,-1 0 8,1 0-4,0-2 0,0 0 0,-3 2-4,-9-1 4,4 1 0,-1-2-4,4 0 4,-1 2 4,-5 2-4,0 0 0,-3 1-9,2-3 11,-2 0 1,-2 2-4,-9 0-3,-3 5 1,0-1 4,-5 0 2,-9 1-5,0-3 1,-7 0 6,-7-2-8,-7 5 4,-9-1-1,-6 0 0,-10-1-5,-6-5 8,-3 0-2,-5-2-4,-3 0 6,-14 0-4,0-2 2,9 2 4,13 0-1,11-2-4,6 0-7,3 2 6,5 2 5,8-2-5,3 1 0,9-1-1,2 0 1,-3 2 10,-2-2-18,-3 4 18,-3 0-18,0-2 18,0-2-14,-2 3 1,-1-1 5,-5 2-1,-3-2 0,3 0-2,0 0 12,0 0-18,8-1 9,5 1 6,1 0-11,0 0 8,-1-2-4,-7 0 0,4 0-9,4 2 14,-3 2-7,3 1 8,-1-7-15,4 2 13,2 0-6,-6 2 9,1-2-7,5-2-4,0 2 8,1-2-8,-7 0-1,1 2 8,-1 0 3,-2 0-6,-3 2-5,1-2 6,-1 1 3,5 3-12,-2-2 16,3-2-8,2 0 0,-2-4-7,2 0 10,-2 0-3,0 2-2,5 0 2,0 0-1,-6 2 2,4 0-2,-3 0 8,-1-2-13,6 0 6,-5 4 1,0 0 0,-1-4 3,1 0-12,0 4 10,5-2-2,0 3-3,0-5 6,3 2 3,0 0-14,0 2 9,0 0 0,-3 0-4,3 0 7,-3-2-5,-3 0-1,1 5 4,2-1-2,-3 4 6,1-8-12,2-2 8,-6 2 2,1-2-11,0 4 8,-1-4 0,1 2-1,0-2 1,5 0-3,0 3 8,0 1-15,0 0 18,6-2-16,-3 0 8,5 0-3,1-2 10,-6 0-20,8 2 13,-8 0-1,2 0 0,4 0 5,2 2-12,-5 1 5,-1-3 3,1-2 3,2 0-11,6 0 14,3 4-10,5 0-2,-2 0 5,-4-2 0,4 0 5,2 0-6,-5-2-4,2 0 10,1 0-13,-1 2 6,1 0 5,-7-2-3,7 0-3,-3 2 3,-1 1 0,1-1-4,5 2 8,0 0-8,1 0 8,-1-6-8,3 0 4,0 2-5,0 2 5,2 0 0,1-2-4,0 0 8,2 0 1,-2 0-12,-3 0 9,0-2-6,3 2 6,0-2-3,-1 4 4,-2 2-2,3 0-8,0-4 9,-3 0-4,-3 0 4,-3 0-4,1 2-1,-1-2 9,-2-2-10,2 0 8,1 4-8,-1-2 7,4 0-6,-1 2 6,3 0-7,-3 2 4,0 5-1,0-5 5,1-2-2,2-2-7,0 4 5,2-6-2,1 2 6,-6 2-4,0 0-5,3 0 6,-2 0-1,2-2 0,-3 0 1,0 0 3,0 6-6,0-1 3,-2-1-2,2-2 1,-5 4 0,2-2-1,3-2-3,1 0 9,2-2-12,-3-2 11,3 2-6,3 4 4,-1-2-4,4 0 5,-1-2-8,1 5 7,-1 1 1,3-4-4,-2 2-2,2-4 4,0 2 1,3-2-6,-2 0 7,2 2-6,0 0 3,2 2 0,1 0 4,-3-4-8,3 3 9,2-1-7,4 8 4,-7 2-1,-2 1-4,0-3 7,-2 0-8,2 1 7,2-3-6,1-2 4,0 2-2,0-3 5,0 1-10,-1-2 11,1-2-7,0-2 6,0 2-9,2 4 10,3 0-9,1-1 8,-1-1-5,-3-2-3,1-2 8,2 2-7,-5 2 5,5-2-6,3 0 5,-3 2 3,4-2-4,1 5 0,-4-3 0,4-2 3,-2-2-10,0 4 10,-2 2-6,2-2 10,-3-2-9,3 0 0,-3-2 5,3-2-7,3-2 3,0 0 3,2-2 1,1 2-5,0-3 1,-4-1 1,1 4 0,0-2 4,0 8-9,2 0 11,1-2-6,2-4-1,-2 2 0,-1 2 1,1-4 2,5 4-7,0-2 11,0 2-7,-3-2-5,0-1 6,-2-3 5,0 4-11,2-2 7,0-2 4,3 6-10,-2 0 6,-1 2 4,0-2-6,0-2 2,-2-2-2,0 0-4,-6 2 10,-3 2-8,3-3 7,0 6-6,-3-3-3,0-3 12,-5-3-8,0 0-3,0 6 10,2-2-13,4 2 10,-1 0-2,-3 2-5,1-2 7,2 0-1,-5 0-7,0 0 8,-1 0-6,-2 0 9,0 2-12,0-2 9,0-4-4,-2 4 0,2 0 3,0 0 2,0 0-6,-9 0 0,1 0 5,-6 2 0,3 4-5,-3-2 4,1-2-6,-1-2 13,-5 0-9,-3 5 0,-3 1 4,3 0-4,2 0-4,4-2 4,-1 0 0,3-1 0,-2-3 4,2 0-8,-2 6 4,-1 2 0,3-2 4,-2 0-4,2-1 0,0-5 0,3 2-4,0-2 4,0-5 4,-3 3-8,0 7 4,1 1 0,-1-4 4,3-2-4,-3-2 2,3 0-4,-3 4-2,0 2 4,3 0 4,0 2-4,3-6 0,3 0 2,-1 0-8,-2 2 10,-3 2-4,3-2 0,-3 3 0,2-5-4,4-2 4,-4 2 4,4 0-4,-3 0-4,2 0 8,-2 4-8,-3 2 4,3-2 0,-1 0 4,4-2-2,-3 2-4,2-4 2,0-4 0,-2 4-4,0 2 8,2 0-4,-2-2 2,5 0-2,-2-2-2,-1 4-2,1-2 8,-1-6-2,1 6-4,-3 4 4,2-6-2,1 2-2,-1-2 4,-2 2-2,-1-4-2,-4 2-2,2-6 10,0 1-6,2-1-6,4-2 12,-1 4-12,4 2 6,-4 1 4,6 1-4,-3 2-4,1-4 4,2-2 0,0 0-5,0-4 2,-6-5 4,3 3-4,1-7-2,2-2 8,-3-1-2,3 1-3,3 4 5,-1-1-3,1 8-3,-3-3 8,6 3-6,-1-1-2,1 1 0,-4 0 6,-2-1 0,6 7-6,-1 2 2,4-4-1,-4 0 7,1 0-3,-1-1-7,1 1 10,-4 0-11,1 2 6,-3 0 7,3-2-8,-3-1-2,0 1 0,0 2 8,-3 4-10,3 0 10,0-2-4,-3 0-6,3-2 10,0-2-6,0-1 1,0 7-2,3-2 4,-3-2-7,0 2 9,0 0-7,-3 2 2,3-2 7,-2-2-7,2 0 0,2 4-1,-2 0 5,0 0-8,0-4 8,-2-1-4,2 1 2,0 0-3,0 2 0,-6-2 9,-2 0-10,-3-2 1,-3-3 5,9-1-8,-1 2 9,-2-1-6,0 1 4,-1 2-1,4 2-4,5 0 7,0-2-11,0-1 11,-3 1-3,0 4-4,0 0 3,-2 0-1,5-4 3,0 2-1,0 4-3,-3-2 0,3-1 7,-3 3-3,3 0-8,0 3 7,0-3-4,0 0 5,0 0 0,0-5-5,-2 3 4,-1 0 3,3 0-8,0 0 4,0 2 0,-3 0 0,3-2 3,-3 0-5,3 2 0,0 0 6,0 2-3,-2 0-4,-1-2 5,6 0-3,-3 0-2,-6 0 2,6 2 2,-5-2-3,5 0 3,-9 0-4,1 0 9,-3-2-10,8 2 4,1 0 2,-1 0-2,-3 0 1,1 0-3,5 2 5,0-2-8,-3 2 2,0-2 1,0-2 2,3 2-4,3 0 10,-3 0-6,0-4 0,-3 0 1,6 2-4,-6 2 5,3 0-4,0-2 4,-8 0-4,8-2-2,0 2 10,0-3-6,-3 3-2,1-2-2,2 0 4,0 0 0,2 0 0,-2 2 6,0 0-12,-2-2 6,-4 4 0,6-3 6,3 1-6,-3 0-6,3 2 6,-3 0 4,0 2-8,0-2 8,0 0-4,0 0-4,0-4 10,0 2-8,0 0-2,0 2 8,0-2-4,0 0 0,0 4-4,-3-2 8,-3 0-4,6 0-4,0 0 8,0 4-8,0-4 8,0 0-4,0 0-10,0 0 16,-8 4-10,8-2 2,-3 0 3,1 3 4,4-1-1,-2 2-8,3 0-2,-3 2 12,3 1-11,-3 1 10,-6-2-5,1 1 0,2 1 4,0 2-4,1 1-4,2-3 0,-6 0 12,1 3-12,5 1 0,-3-1 12,0-1-8,-2 0-4,5 1 4,-3 1 0,-3-3 6,-2-1-8,0 0 5,-1 5-3,4-3-3,-1 1 5,4-1-4,-1 5 6,-3-1-8,4-1 4,2-1 2,0 0 0,2-3-6,-2-1 7,0 11-6,0-3 5,0-1-2,0-7 1,3 7-2,-3-5-1,0-4 7,-5 5-10,5 1 8,2-3-6,1-1 3,0 2 0,0 3 0,-3-3 2,0 1-4,2 1 4,-2-1-4,-2-3 2,-4 0 0,6 5 5,3-5-10,0 5 7,-1-3-2,4-2-2,-3-1 2,-3-1 5,-3-2-8,3 0 1,3 0 4,2 1-4,-8-1 2,6-2 5,-3 0-5,3 0-2,-3 4 1,5-1 1,4-5-2,-4-2 2,-5 0 0,3 0 2,0 2-4,2-2 5,-2 0-2,0 2-3,-3 2 4,3-2-6,-1-2 4,1 4 0,-3-4 2,0 0-8,6 0 6,-1 0 4,1 0-4,-4-2-4,7-4 4,2 0-5,-3 0 4,0-3 7,-8 1-14,3 2 9,0 0-2,-3-1-2,0-3-7,5 0 7,-5-1-1,0-5 4,0-5-9,-5 1 7,2-5 0,-3 2 0,4 2 9,-4 5-12,1 1 10,-1-1-13,3 5 8,1 3 1,-4-2 2,1 2-4,2-7 2,3-4 0,3 3-2,-1-3 2,1-1-1,3 1-3,-4 3 7,-2 1-3,0 3-4,0-3 0,0 5 7,0-3-2,0 1-2,3 0-2,3 1-1,2 3 4,-5-2 2,2-1-1,1-1-7,-1-3 5,-2 3-1,5 2 6,-5-5-4,0 3-2,2-1-4,-5 1 12,0 2-8,0-1 2,3-1-4,3 2 1,-6-1 9,-3 1-13,0 0 8,3-1-4,0 1 8,0-2-8,0 1 0,0 1 4,-3 2 5,3-1-15,-2 5 16,-1 2-8,3 0 0,0 0 4,3 0-4,-3 2 2,0 0 0,0 2-2,2-2 4,-2 0-5,0 0 0,0 0 4,-5 0-3,5 0 0,-11 4-3,11-4 3,-17 4 0,3 3-1,1-1 5,4 0-3,-2 0-5,0 0 7,0-2-8,3 1 10,0-1-5,2-2 2,3 0-5,3-2-1,-2 2 8,-1-2-2,-3 0-2,-7 0-5,-1 0 10,3 0-6,-3 0 4,3 2-10,5 0 9,4-2 2,-1 0-4,-3 0-7,-10 0 15,-3-2-13,5-2 9,3 2-9,-3-2 7,6 2-1,2 2-2,-2-2 6,8-1-8,-3 3-2,3 0 10,-5 3-11,5-3 13,0 0-11,0-5 1,2 5 3,18 0 1,2-4 5,3 0-10,5-2 2,0 0 7,1 0-10,4-1 10,4 5-6,0-2-1,-1 0 4,4 0-7,-4 0 9,-5 0-8,0-3 11,-5 1-9,-6 0 1,-5 2 0,-4 4 5,-4-2-7,-4 2 6,1 0-6,-1-2 6,1 2-7,-4 0 2,-2 0 3,-2-2-2,-1 2 2,3 2 0,0-2-2,-6 0 3,-5 0-3,-2 2-1,-1-2 1,-5 0 1,-4 2-2,-1-2 2,-1-2 6,0 0-8,3 0-2,0 0 8,-3 2-7,0 0 5,3 0-2,8-2 0,1 2-2,2-5 4,2 1 1,4 2-6,-1-2 1,6 2 6,0 0-7,0-2 7,6 0-6,2-1 5,3-1-9,0 0 6,0 0-1,6-2 2,-1 1 2,4 1-2,-1 0-1,0-2-5,-2 2 6,-1-1-1,-2 3 0,-6 0 5,1-2-5,-4 0 0,-5 4 1,3 0-1,-6 2-4,3 0 1,0 2 3,-8 2-6,-9 0 10,-2 2-8,-6 2 0,-5 1 8,2 1 0,-2 0-12,5 1 12,0-1-4,6 0 4,5-1-8,3 1 8,6 0-4,2 1 0,0-3-4,6 0 8,2 2-4,6 1-4,3-7 11,-3-2-8,6 0-1,2 2 4,0 0-8,1 0 10,2-1-8,-3-1 8,-2 2-4,-4 2-4,-2 0 4,-5-2-4,-3 0 8,-6 1-4,0-1 4,-2 2-8,-9 0 10,0 2-8,-8 5-2,0-1 4,3 1 0,-1 1 0,-2 0 4,0-3-2,8-3-8,3 2 6,9-1 4,-4-3-4,3-2 0,3-2 0,0 0 0,9-2 0,2 0 2,0-2-2,-3 2 3,3 0-3,6 0-2,-4 0 1,1-2 1,0 2-2,0 0 7,-9 2-10,1 2 7,-1 0-8,-7 5 10,2-5-2,-9 4-2,1 0-2,-3 3-2,0-1 4,3 0 6,-1 3-8,4-3 2,-6 0 4,0-1-5,11-1-2,5 0 6,1-2-4,-1 1 7,6-5-12,6-2 10,-3 0-7,2-2 4,4 2 1,2 0-5,-3 2 3,-3 2 4,-2-4-5,-8 0-1,-1 0-2,-5 0 7,-5 6-3,-1 2-1,-2-2-1,2 3 2,-7-1 6,-1 4-10,-5-1 6,-1-1-6,-2 7 4,0 1 5,8-14-7,-2 15 4,2 6-5,6-5 8,2-3-8,-2-5 7,5-1-7,3-5 5,9 0-3,-1-2 0,6-2 4,2 2 1,1-2-5,2 1 1,3-6-1,-3 6-1,1 1-1,-4-2 9,-5 0-10,0-2 7,0 4-4,-5 0-3,-3 0 5,-3 7-1,2-1-1,1 0 5,-6 3-7,-2-1 1,-3 0 3,-1-1-1,-2-3 4,6-2-4,5 0-2,0 1 4,0-3-2,0-2 0,0-2-2,0 2 3,2-2 0,7 0 2,-9-4-5,14 0 5,2-3-4,9-1 0,-3 0 6,3 2-9,-3 0 2,3 3 1,-3 3 1,0-2 8,0-2-16,-3-2 12,-2 4-3,-1 0-3,-2 4-1,3-8 6,-1 4-1,1 0-5,2 0 6,0-3-5,1 3 3,-1 2-3,0 0 0,-2 0 5,-1 0-5,-2 2 5,0 0-2,2-2-3,1 0 2,-3-2 1,2 2-2,-2 2-1,0 1 2,0-3 3,-1 2-2,1-2-6,0 2 8,0-4-4,-1 2 0,1 0 3,-3-2-2,-2 2-3,4 2 6,1-2 2,0-2-9,0-5 0,0 5 12,-1-2-9,1 0-3,-3 0 5,3 4 2,-6 4-5,3-4 1,0 0 3,-2 0-2,-4 2-1,3 2-1,1-4 6,-4-4-6,1 0-1,-1 4 4,3-2 4,6 2-6,-3 0 0,-8 2-1,-3-2 4,0 0-3,3 0 3,-1 2-2,-2-2-3,3 0 3,0-2 3,0 0-3,-3 2 2,0 2-4,0 2-1,3 0 6,-3-6-11,0-4-24,-3 6-14,3 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6:20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1059 14031 30,'0'-2'25,"-6"2"-19,6 0 3,0 0 4,0 0-9,0-4 4,0 2-4,-3 2 4,3 0 0,0 0 4,0 0 0,0-2-8,-3 4 7,3-2-2,0 0 4,0 0-6,0 4 1,0-4-4,0 0-2,-2 0 7,-1 2-7,0 0 9,3 0-11,3 0 4,-3-2-2,0 2 2,0-4-1,0 2 0,3 0 13,2 2-16,-2 7 2,3-3 7,-6 2 0,2 2-11,-2 1 14,0-1-8,3 3 2,-3 3-1,3 1 2,0 3-1,-1 3-8,-2-2 8,0 1-7,0-1 8,0 4-4,0 0-1,0 0 5,0-1-1,0 1-6,-2-2 4,2 2-10,0-1 8,0 1 3,-3-4-6,-3 0 0,1-1 4,2 1-6,3 2 1,-3-3 4,6-5 1,-3-1-6,0 1 6,0-3-6,-3 1 7,3 1-4,0 3-3,-3-5 4,-2 2 0,2 9-5,0-2 6,1-3-1,-1 1-5,0 0 9,0-5-3,-2-1-8,5-3 12,0-6-9,-3 4 6,0-2-3,1 3-3,-1 1 0,3-6 2,3-2 3,-1-2 0,-2 0-4,0 2 1,0-2 3,0 0-4,0-4 4,0 4-3,0 0-2,0 0 5,-2 0 1,2 0-3,0 0-2,0 0 0,0 0 7,0 0-4,0 0-1,0-4-1,0 4-3,0 0 5,0-4-3,2 0 5,4 0-6,-1 0 4,1 6 4,2-2-12,-2 0 10,2 0-2,-2-2-4,-4-1 5,4 1-5,-1 0 5,-2 0 1,0 2-6,5 0 5,0 0-5,1 0 7,4 0-9,-2 0 10,0-4-10,3 0 5,3-8 0,-1 7 3,4 1-4,-4 4 0,1 4 3,-1-1-2,4-3 1,-1 0-1,-3 2 2,15-11-6,5 7 2,5 0 5,3 4 0,0-12-3,-2-2-6,-1-1 9,3 5-6,0 0 3,0 1 4,0 3-7,1 2 7,-1-2-3,-3 4-1,0 0-5,-2-2 4,-3 0 2,0 4 4,0 2-8,-1-4 6,4 0-5,0-2 3,-4 2-5,4-2 3,0 2 4,2-2-2,0 0-1,-2 2-2,0-4 6,-1 0-9,1 2 5,2 2-1,-2-5 2,10 7 2,1-2-2,5 0-4,-2 3 6,-1-1-4,6-2 0,-3 0-1,-3 0 1,4 2 5,1 0-5,1 0 2,3-4 1,-3 2-6,0 0 8,0 0-8,0 0 8,0-2-5,-3 0-1,3-3 1,-6 3 2,-2-2 2,-1 6-9,-2 2 7,8-1-2,-8-3-1,14 2 2,-3-2 6,0 0-9,2 2 3,1 2-1,0-4 1,-1 2-2,-5-2 10,6 2-14,0-2 6,-3 0 0,2 0 2,1 0 1,2 10-8,-2-10 7,0 11-3,-1-9 0,1-2 1,-3 0 3,0 6-6,3-6 6,-1 6-6,1-6 8,-6-2-8,11-4 6,6 10-6,8-4 1,3-2 2,-6-2 0,-3-2-2,3 1 4,1 3-1,-4 0-4,1 0 7,2 10-8,-6 3 6,-2-9-2,0-2-2,-3-2 2,-2 0 3,-6 0-6,2 2 3,1 0 2,0-2-4,8 8 2,8 2 0,-5 0 0,-1-1-4,1 3 8,-3-4-2,0-4-4,0 0 2,-3 0 0,-3-2-4,4 2 8,-1 2-4,-3 3 0,-2-3 0,2-4 0,-2 0 0,2 2 0,1-6 2,-1 4-4,1 0 4,2 6-2,8-6 0,6-2-2,3 2 5,0 6-10,2 2 11,-2-1-4,2-1 3,4 0-3,-1-6-3,-3 0 6,-2 0-4,-3 0-1,-3 2-2,-5 0 8,0-2-8,2 4 0,-5 0 3,-6-4 1,17 2 0,-5-6 0,2 2-1,0 2 7,-2 0-6,-1 2-4,-5 0 8,-3 0-13,-2 0 11,-1-4-5,-2 0 2,-3 2 1,-3-4-4,-6 2 6,-4 2-7,-4 0 6,0 2 2,-2-2-1,-1-6-9,-7 4 13,2 2-6,-3-4 0,3 0-9,0-3 11,-5 3-4,0 2 3,-4-2-4,4 6 3,-6 0 2,3 0-4,-3-2 2,3 0 2,-6 2-2,-2-4-2,-1-2 2,12 0-4,8 6-2,-1-2 5,-4 0 1,-4 0 2,1 0-4,-6 0 2,-3 0 3,-5-2-9,-3-4 5,0 10 1,-5-2 7,2-6-15,-5 2 13,-3 2-7,0 0 4,2-2-4,-2 0 5,0 4-6,0-2 2,0 0 5,0 0-9,0 0 6,0 0-3,0-4 7,0 4-6,-2 0 5,2-13-9,0 11 6,-3 8 7,3 1-19,0-7 16,0 0-9,0 0 6,0 0-4,0 0 5,0-11-1,-6-3-9,-2 1 14,3-5-9,-6 1-3,-3-1 3,11-1 1,-5-4 6,-6 3-19,3-3 10,5-2-2,4 0-10,-1 0 14,-5 3-6,5-3 6,0 2-2,3-2-2,-8-1-2,2-3 4,6 0 4,0-2-7,0 0 3,-2 0 6,-4 2 1,6 2-8,0 0 4,0 2 2,0 2-4,0 1 2,-6 5 4,1 1-9,-1-1 11,-7 1-10,13-1 8,2 3-4,-13-3-1,9-2 0,-12 1 5,3 5-3,11 1 2,-6 2-2,-2-1-1,3 1-3,-4 4 10,1-2-8,0 5-1,2 3 8,3-2-6,1 2-2,2-2 8,2 0-8,-4 0 2,-4-6 0,3 0 2,-2 1 2,2 3-7,-2-6 7,-1 2-3,1 1 0,2 5-2,0 0-3,3-2 5,-5 0 6,-1 6-6,3-2-1,3 0 5,-5 0-5,2 0 7,-3 0-9,-2 0 14,0 0-7,-6 0-4,-2-2 5,-6 4-5,-6 0 3,-8 2 4,-5 5-4,-3 1 3,-6-2-2,-5-4-1,-3-2 1,0 3-8,-8-5 8,-3-3-8,-3 6 8,-2-3-6,-6-3 3,0-1 1,-3 2 2,-11 2-5,1-2 2,4 2-5,-2 0 3,3-6 5,-3 6-3,-3 2 5,1 0-4,-4 4-9,-8-6 14,-2 0-10,-6-4 14,-9 2-11,-2 2 7,0 2-11,3 0 9,5-2-4,3 2-1,3-2-3,-3 0 5,-3-4-5,0 0 7,-5 2-6,2 4 3,1 0 4,-9 0-8,0 4 8,6-4-8,8 1 6,11-6 0,0-1-2,0 4-2,2 0 0,4-2 8,-1 4-7,1 0 0,-4-2-4,4 0 4,2 0 8,-5-2-12,5 4 8,6 0-4,2 5-4,4 1 4,7-4 4,4-2-4,4 0 0,1-2-4,0 2 4,0 2 4,-3-4 1,0 0-7,0 0 6,-3 0-6,-5 0-1,0-2 5,0 0-3,-3 6 0,-8 1 3,-6-1-4,8 0 0,4 2 4,-1-2 2,0 0-5,3 0-1,3 1 5,0-3-7,0 2 7,-6 0-6,-3 0 5,4 0-4,-4 0 6,3-2-6,-2 5 4,-1 1-8,-10-2 6,8 0 2,2 3-4,9-1-2,8 0 4,0-4 0,9 0 0,-1 0 0,6 1-6,2 1 12,1 0-6,5 0-9,3-4 9,3 2 0,-1-2-1,4 1 0,2-3 2,3 2-6,2-2-8,1 0 13,-6 0 4,3 2-8,3-2 8,-3 0-13,0 0 14,-1 0-1,7 0-14,-1 0 11,1-2 4,-1 2-10,1 0 10,5 0-5,-3 0 0,5-2 0,1-1 0,5 1-7,1 2 10,-1-2-12,0 0 4,3 2 1,-3 0-2,-2 0 10,-4-2-8,4 2-1,-12-2 0,1 2 4,2 2-1,3-2 4,2 2-11,1-4 5,-3 2 0,8-2 4,0 2-4,-5 0 8,5 0-14,-5 0 16,0 0-10,2 0 7,3 0-10,1 0 7,-1 0 1,0 0-1,3 0 1,0 0-1,0 0 1,0 0-1,3-2-7,-3 2 11,2 0-7,1 0 7,-3 0-7,3 2 7,2 0-6,1 0-2,-1 0 7,4 0-5,-1 0 6,0-2-10,-2 0 9,2 3-1,-3-1-8,1-2 13,2 0-9,-3 4 1,4-2 1,-1 0-3,3 0 6,-6-2-7,4 0 5,2 2 4,-3 0-12,3 0 8,0 0-3,0 4 9,0 1-8,0 1-2,3-2 7,-3-4-10,2 0 6,-2 2 0,3 5 6,3-1-6,2 0-3,0-2 4,1 1-5,-1 1 7,0 0-1,0 0 0,-2 3-4,2-3 2,0-4-4,1 0 7,-1 2-4,-3 3 0,-2-5-2,0 0 3,2-2 1,1 0 0,0 2-1,-6-2 2,2 0 2,1-2-9,0 2 4,-3-2 6,0 2-3,5-2-1,1 0-1,-1 0 3,-5 0-8,3 0 11,0 0-8,5 0 1,-2-4 5,2 0-11,-5-2 13,2 2-11,1 0 10,-1 0-6,1 2-2,-6-3 6,11 3 4,-6 0-7,1 0 4,5 0-2,0 0 0,-3 2-2,9 0 2,2-2 2,9 2-6,5-2 5,5 0-6,-5 2 4,3 0 0,0 0 4,0 0-12,0 0 6,2 2 4,1-4-6,-3 0 5,2 2 3,-2 0-10,-3-2 9,0 2-2,-2 0-8,-6 0 7,-1 0-2,-2 0 6,-5 0-4,-3-2-6,0 2 4,-3-2 2,0 0-3,-3-1 6,-5 1-3,-3 2-4,0 0 7,0 2-12,0 3 14,-6-5-6,1 0-1,-9 4 3,-11 4-3,-3 2 1,1 1 1,-9-3-6,-11 0 6,-5 0-3,2 3 4,3-1-3,3 1 0,-3-5 2,9 0 5,7 0-10,-5 0 5,3-2-3,-3-1 6,12 1-9,7 2 6,1-2-4,-1 2 8,-2 0-7,2-1 2,3-1-2,1-2 6,2 0-7,2 2 6,4 0-6,-3 0 3,-1-2 0,4 2 1,-6-2-4,0 3 4,-3-1-1,0 0-1,0 4-1,1-2 5,2 3 1,-1-3-4,7-2-5,5 0 4,-3-4 0,0 0 6,1 0-9,2 0 2,0 0 3,5 0 0,-5 0 3,8 2-8,-2 0 5,0 0-2,7 2 4,1 1-2,-3-1-3,6-2 1,-1 0 0,1-2 4,2 0-1,17 0 0,5-2-5,6 0 6,3 0-3,-3 0 1,5-3-9,9 1 12,-1-4-6,4 2 7,-1 0-4,-2-1-4,-6 1-3,-11 0 10,-3 6-6,-10 0 5,-4 0-7,-7 0 9,-7 0-10,-4-2 7,-1 2-6,-5 2 7,0 0-3,-6 2 1,3 0-2,-6 3 4,-2-1-9,-6 2 12,-5-2-13,-3 0 8,-3-1 4,-5 3-4,-6 0-5,3 7 10,-9-11-10,-2-2 2,-5 2 7,-1 2-10,-5 0 10,5 0-8,-2-1 5,-3-1-8,2-2 6,6-2 2,6 4 0,11 0-5,5-2 7,6 0-10,8 4 10,-3 1-7,3-3 5,3-2 0,5 0-7,0 0 7,0-2 0,-2 0-4,2 0 0,3 0 2,0 0 6,0 2-7,0 0-1,0 2 2,-3 0 1,3-2 0,-3 0-6,-2 3 6,2 1 0,0-2 0,3 2-6,0-2 10,0-4-4,0 2-7,-5-2 6,-1 4 2,4-1-4,-1-1 2,3 2 0,-3 0 0,0 2-4,1-2 4,-4-2 6,3 0-8,-2 0 2,-1 3-4,-2 1 8,5 4-8,1-6 4,-1-2 4,6 5-8,-1-5 8,-2-2-4,-5 0-4,5 2 4,-3 2 6,0-2-12,3 2 10,0-4-4,-3-2 0,1 2-4,2 2 4,2 4 4,-2-6-4,0 0 0,0 0 2,0 0-8,0 0 6,0 0 4,6 0-4,2 0 0,6-2 2,-6 0-8,6 6 10,-3-4-2,0-4-8,6 2 12,5-2-12,3 0 10,-1 2-2,12-2-8,6-3 10,-1 3-2,3-4-4,-3 0 2,6-3 0,0 1-4,-3 4 4,-2 0 6,-6-3-12,2 3 10,-2 4-8,-6-2 10,3 2-8,-2-2 4,-1 4-4,-2 0 5,-1 2-6,1-2 5,-1 0-2,1 0 4,-3 0-3,0 0 4,2-2-8,1 0 8,-1 2-5,-2-5-2,0 3 2,0 0-3,2 2 2,1-2 2,-1 2 5,1 0-9,0 2 1,5 0 0,-3-2 7,-5 0-9,5-2 10,3 0-13,0-2 14,-5 2-9,5 0 2,11 0-1,-2 2 4,4-2-4,-1 4 2,-7-6-6,-2 4 6,-3-2 0,3 2-2,0 0-1,2 2 5,1-2-7,2 0 7,1 0-2,2-2 0,-3 2-5,1 2 8,4-2-3,-4-2 1,5 0-5,-3 0 1,3 2 2,-3 0 4,5-2-9,-2-1 6,3 1-2,-3 7 4,0-3-3,2 0 0,-5-2-1,6-2 3,-3 2-6,0-2 6,13 2 0,1 0-1,3 4-6,-9-2 9,-3-2-3,0 4-5,-2-4 6,0 4-5,2-2 3,-5 2 3,3 2-6,-4-1 4,1 7 0,0-8-4,3-4 3,-3 0 0,0 0 3,-3 0 1,3 2-6,0 2 1,2-2 4,-2 2-10,3 1 8,-3-3-1,2-2 0,1 0 1,-1 6 2,4-2-7,7-2 9,4-2-9,5 2 2,8 0 6,-3 0-2,1 0-3,-1 3 1,1 1 1,2-4-2,-5-2-3,-1 2 7,-2 4-3,0-4-4,0-4 6,-3 6 1,3 0-2,-2-2-3,-7 0 1,4-2-2,-1 3 3,6-1 1,3-2 2,-1-2-4,1 2 2,5 0 0,0 0-6,1-3 11,-4 1-8,-2 2 1,0 0 6,-1 0-8,-2 0 0,-5 0 9,2 13-9,-6-13 5,-2 2-2,0-2 1,-5 0-3,-1-2-1,0-2 8,1 2-5,-9 0-6,14 2 9,0-3 2,-3 1-8,3-2 0,-3 2 6,0-2-2,0 2 0,3 2-3,0-2 10,3-2-8,-6 2 6,5 0-6,1-2 0,-3-1 0,0 1 1,3 2-1,-1-6 2,4 2-5,-6-3 1,-3 3 4,3 2 0,-3 2 1,0-2-10,0 4 9,11-2-4,3-2 2,-5-3 0,-1 1 2,-5 2 0,-3-4-2,-5 2-2,2-1 0,-2 1 4,-1-2-4,-4 2 8,-1 2-9,-3-5 2,0 3 1,-5 2-2,-3 0 6,0 4-2,-2-2-3,-1 0 1,-2 0 2,2 2-5,-2-4 1,5-3 3,-3 3 1,-2 2-3,-4 0 3,1 2-8,0 0 9,3 0-2,-6-2-5,-3 2 10,-3 0-10,4 0 4,-1 0 1,-2 0-4,2-2 6,0 2 1,1 0-11,-1 0 13,0-2-5,0 2-8,4 2 12,-1-2-3,0 0-7,2 0 9,-2 2-8,1 0 5,4 4 1,12-2-3,-3-1 2,-9-1-6,-5-2 9,0 0-6,-2 0 6,-4 0-4,1 0-6,-6 0 6,0 0 7,-3 0-10,-2-2 2,-1 2-2,-2 0 6,0 0-4,-1 2 3,-2 2-6,3 0 8,0 2-4,-3-4-4,-6-4 4,1 2 0,5 0 0,0 0 2,0 0-8,0 0 6,0 0 0,0 0 0,0 0 0,0 6 4,0-6-4,11 6-4,-11-6 8,0 9-4,0-3-4,5-2 11,1-2-10,-9 2 3,0-2 0,6 0-4,0 0 4,0-2 4,-3 7-8,0-3 4,-6 2 0,-8-2 4,1-2-4,-1 2 0,-8 0 2,-14 1-4,0-1 2,0-2 4,0 0-6,3 0 3,-5-2-2,2 0 2,3 0-1,2 0-3,1 0 8,-3 2-10,5-2 9,1 0-8,-1 0 8,1-2-6,-4 0 4,4 4-6,-1 0 8,-2 0-4,-1 2-2,-2-2 6,3-2 0,-6 0-9,0 0 8,-2 2-2,-4 0 0,-2-2-2,-3 2 2,-2-2 4,-4 0-5,4 3-4,2 1 7,-6-2-6,4 2 11,5 0-9,-6 6 1,-5-3-3,8-5 7,3-2-6,5 4 3,3-2-1,1-2 2,7 0-7,3 0 9,3 0-5,0 0-1,3 4 0,2-4 0,-2 2 2,2 0 3,-2 4 1,0-2-5,0 1 0,-1-1 2,4-2-5,-4 0 7,4-2-7,-1 2 4,1-2 0,2-2 4,0 2-7,-2 0 1,2 4 3,0 2-1,3 0-2,0-4 3,0-2-4,0 3 9,5 1-8,1-2-2,-1-4-5,4-5 9,4 7 2,7 0-8,4 3 10,1-1-8,11 0 8,3 2-4,2 0 0,11-2 0,3-2 0,9-2 0,-4 2 0,18-2 0,7-2 0,6 2 0,3 0 2,-1 2-2,-4-2-2,-4-3-2,-2 1 10,-6 2-12,-5-2 6,-6 2 0,-6-2 7,-2 0-10,-5 4 3,-4 0 0,4-2 0,-6-5 2,-3 5 1,-3 4-6,0 1 6,-2-3-6,2 0 6,-8 0-6,-2 0 3,-1 2 3,-5-2-2,-1 0-1,1-5 0,6-1-6,-7 4 9,1-2 0,-3 0-7,6 2 4,-4 0 4,1 4-7,0-2 2,-6 0 1,3 0-2,-2 2 4,-1-4-2,3 0 2,-3 0-2,-2-2 0,-6 2 1,2-3-1,7-1-5,-7 4 10,1 4-10,11-2 5,-3-2 3,0-2 0,-5 4-4,-4 2-4,-2-2 10,0 0-5,-2 0-3,10-4 1,-8-2 7,0-1-8,8 3 1,-2 2 4,-6 0-2,-3-2 4,3 0-10,0 2 8,0-4-2,3-3 3,-3 1-4,0 2-1,0 2 2,0-2 0,0-1-2,0-1-2,0-2 10,0-1-6,5-1 0,-5 0-2,0 1 2,0 1 0,6 2 0,-6 2-4,2-1 4,1-1 4,0 2-4,0-2-4,-1-1 8,-2 3-8,0 4 10,-2-2-8,-1-2 4,0 0-8,3-5 10,-3-1-4,3 1 0,3-1 0,-3 0 0,3-1 0,-3 3-4,3 2 0,-1-3 12,-2 1-12,0 0-1,-2 1 10,2 1-5,2 2-9,12 0 12,0-3-1,-14-1-3,-3 0-4,-2-1 3,16-1-2,-14-2 11,-5 3-8,-1-1-2,4-1 0,-1 3 7,6 0-7,-2 1 3,-1 3 0,-3 0-4,4 4 8,2 0-4,-9-2 2,4 4-8,-1-2 11,1 0-5,-6 2-5,3 0 5,-3 0 3,-3 0-2,5 2 2,-2 2-8,6-2 10,-9-2-3,0 2-4,-2 2 0,-1-2 11,-2 0-4,-3 0-5,-6 0 4,6 3-4,-3-1 3,-2-2-3,-6 0 12,0-2-15,-3 4 2,-3-4-2,-5 2 4,-3 2 5,0-2-11,0 0 7,3 0-5,0 0 3,0 3 6,3-3-8,-3 0 1,2 0 0,6 0 3,3-2-7,0 4 10,-3-4-8,3 2 3,-3 0 5,1 0-6,-7 0-3,-13 0 5,0 2-2,3-2 1,7 1 6,4-1-11,0 2 2,5-4 10,0 4-12,0 2 9,0-2-5,3 2-5,-3-1 11,1 1-6,-4 0-6,6 0 10,0-2-2,5-2 2,3 0-5,6 0-4,8 1 8,0-1-11,6-2 3,-1 0 6,3 2 0,1 0-7,4 0 12,1 2-12,8-2 11,8 2-6,9 0 7,8-2-10,5-2 6,6-2 0,3 0-5,5-2 4,11 0 7,11 2-11,0 0 6,9 4-4,-1 2 0,1 0 1,-1 0 2,-2 0 3,0 1-4,-1-3 3,1 2-6,-3 0-1,-5 0 6,-6 4-4,-1-4 4,-7-4-3,-3 3 0,-8-1 6,-1-2-7,-10 2 4,0-2-6,-9 0 7,-3 0-7,1 0 10,-6 2-9,14 0 5,-6-2 0,3 2-6,-5-2 9,-3 0-13,2 0 12,-10 0-5,-3 0 2,2 0 2,-5 0-4,6 0 2,-3 0-6,-1-2 4,-2 2 6,0 0-8,-5 2 4,2 0-4,-2 0 7,5-2-9,-3 0 13,3 2-11,-5-2 5,2 0-8,-5 0 12,-1 0-9,1-2 6,0 2-5,0 0 3,-3-2-3,0 2 6,-6 0-7,6 0 5,-8 0-2,-6 0-6,-5 0 9,-1-2-3,-4 0-1,-7-4 2,-13-1 3,-5 1-8,2-2 4,8-2 1,0-1-3,-2 1-7,2-3 7,9 1 2,3 0 0,10 1-2,0 1 2,4 4 0,2-5 0,2 5 2,7-2-2,-1 2 0,8-2 0,-2-1-6,0 3 6,0 2 4,-3-2-4,2 0 0,-2-3 0,3 1-9,-3 4 14,6 0-9,-4 2 3,1-2 0,-6-3 0,-2 3 4,2 0-8,6 4 8,-3 0-4,0-2 3,0-2-4,0 0-4,0 2 12,0 0-8,-3 0 3,-2-1-5,-4 6 6,4-1-4,-1 4 2,-2-2 4,-3 0-2,0 2 0,-6 0 2,-5 1-4,0-1 9,-5 0-4,-1 2-4,-5 3-2,-3-5 3,-2 0 6,-4-2-10,-2-2 2,-3-2-5,-2 0 9,-6 2-2,-6-2 3,0 0-5,1 0 0,-7 0 4,7 0-8,-1 2 8,0-2-4,12 0 0,-6-2 0,-3 0 2,5 0-2,4-2-2,-1 2 2,3-4 0,9 2 0,-4 4 0,4 0 0,-1 2 0,3-2 0,0 2 3,-5 2-10,0-2 11,-1-2-2,-2 2-2,0 0-2,3 0 2,-4 0 0,-1-2 0,-4 2 0,0-2 2,3 2-4,1-2 2,-1 0-4,0 2 8,-3 1-8,1 1 10,4 0-8,1 0-2,6 2 4,-9-4-4,-3 2 8,9-2-9,2 3 4,-2-3-2,2 0 3,3 0 1,1 0-7,-4 0 5,0 0 0,4-2-3,-4-2 4,0 4 0,-2 0 2,-3 0-6,0-2 7,0 0-8,2 2 5,4 2 0,-6-2-14,2-2 19,1 2-12,-1 0 12,4 1-12,5-1 8,2-2-5,4 0 4,-1 0 1,3 0 0,6 2 0,5 0-2,3 0 3,3 0-4,3-2 5,5 0-6,8-2 1,6-2 4,2-3-7,9-1 6,8 0 2,6-2-1,2-5-6,11 3 7,6 1-4,6-1-2,2 2 6,3-3 0,3 5-2,-1 0-2,6-1 4,14 3-6,0 0 6,-2 0-8,-7 2 7,1 0 4,-3 2-7,-5-3 9,-4 3-8,-7 0 0,-4 0 0,-7 2 0,-4-4 0,-5 4 4,-5 2-8,0 2 4,-3-2 4,-3 0-8,-3 0 4,0 3 0,1-3 4,-4-2-4,1 4-4,-9-2 4,3-2 4,0 0-4,0-2 2,-2 0-4,2 2 2,2 2-4,1-2 4,0 0 4,0 0-1,2 2-10,1 0 11,-3 2-2,5-2-4,9 0 4,2 0-4,0-4-2,1 2 4,-4 0 4,4 0-4,-6 4 3,-1 3-4,1-3 2,-5-2-4,2 2 10,3-4-9,-6 0 0,3-2 6,0 0-9,3 4 8,-3 0-6,-3-2 5,1-2 1,-6 0-2,-1 0-7,-2 2 10,-2 0-2,-4 2-2,1 0-5,-1-2 11,1 2-9,-1 2 3,1 0 1,-3-6 0,0 2-6,-3 0 4,-3 4 6,-3 0-8,4 3 4,-4-1-2,-2-2 1,0 4-2,-1 5 2,4 1 3,-1 3 0,-5-1-6,3 3 6,-3-3-6,0-1 7,0 1-7,-5 3 0,-1-1 8,1-1-5,-1 0-2,-5-3 0,0-2 6,3-1 3,-3-5-4,-3 0 7,0 0-8,-5-2-2,-6-1 0,-5 1 0,-3-2 3,-3-2-2,-3 0 2,-2-2-5,-6 2 3,6-2-1,-6-3-4,-3 3 10,0 0-9,6-2 2,3 2-1,-6 0 7,-2 0-11,-4 0 8,-2 4 1,5-2-8,1 0 11,5 0-5,2 0-3,-2-2 6,0 2-10,0-2 10,-3 2-10,0-2 7,-5 2 5,2-2-12,-5 2 12,0-2-6,-3 0 0,0-3-2,-3 1 1,1 0 5,-1 0-6,-5 0-1,8 0 1,3 2 1,2 2 1,4-2 6,-4 0-12,9 0 10,3-3-2,2 3-2,-2 0-5,11 0 4,2 0 6,0 0-10,1 2 6,-3 0 2,-1 0-7,1 2 4,0 0 0,-6 2-1,-3 0 8,-2-1-14,2-1 10,-2 0-2,-1 0-2,1 0 0,-6 0 0,6 0 6,-1 0-10,-2 0 6,0 0 2,0-2-2,0 0-1,0 0-4,2 0 5,4 0-4,-1-2 10,1 2-12,5 0 3,-3 0 2,3 2 5,-6-2-7,-13 2 0,13-2 5,-11 2-7,4-2 6,1 0-3,4 0 1,0 4-2,-1-2 2,4 1 5,7 1-9,-2 2 4,3 0 0,2-2-1,4 0 5,4 0-5,6-1-2,6-1 3,0-2-2,5 2 6,6-2-8,-3 2 6,5 2 1,4 2-5,5 0 4,-1 0-7,9 1 5,6-1 3,2 0-1,6 0-5,14 3 3,5-5-2,14-2 4,11 0 0,5 2-3,4 0-2,-1-2 5,3 2-4,-3-2 4,-3-2-4,-2 2 6,0-2-2,-3 2-8,-8 1 10,-9-3-3,0 0-6,1 0 9,-4 2-4,-7 0-1,10 0 4,1-2-9,-6 0 12,0 0-10,-1-2 2,-1 2 7,-10 0-8,-4 0 7,2-2-5,3 2 1,2 0-5,1 4 10,-3-4-10,0 2 5,0 2 4,-3 0-5,0-4 0,-3-2 1,-2-2-2,0 4 4,-4 0-4,-2 0 2,3 0 0,-5 0 0,2 0 2,-6 0-2,1 0 0,-3 0 0,-1 0 2,-1 0-1,1 2-6,4 0 10,-3-2-10,-3-2 10,-3 4-10,3-2 7,-3 0-4,-2-2 7,-3 0-6,5 2 0,-8 0 2,0 2-3,-8 0 2,2-2-2,-2-2 4,0 0 1,-3 2-6,0 0-3,-3 4 6,-5-4 4,-14 0-4,0-4-8,-6 0 12,-10-2-13,-6-1 4,-12-5 6,-4 2-8,-6-3 5,-9-5 0,-5-1-11,-3-2 2,1-1 13,-1-1-6,0 2 2,-5 1-7,-6 1 14,3-2-12,6 5 3,8 1 5,2 5-11,9 2 14,11-1-7,5 3 0,3 2 1,3 0-2,0 2 8,3 2-2,-1 0-8,4 2 10,-1 0-4,3 0 0,3 2 0,3-2-4,2 0 8,-2-2-8,0 0 8,-1-2-8,4 4 4,-1-2 4,1 2-4,2 0 0,0 0 0,0 1 0,3 1 0,0 0 0,0 0 0,-3 0-4,0 0 10,0-2-8,1 2-2,2-2 8,-6 1-4,-2-1 0,-3 0 2,2 2-4,1 0 4,-14 0-2,-3 2 0,11-4 1,3 2 5,3 1-7,2-3 4,-2-2 0,-1 0-4,1 0-4,-3 2 10,3 0-8,2-2 7,1-2 0,-1-2 6,3-1-8,-2 1-4,2 0 2,0 0 0,3-2 0,-3 2 0,0 0-4,3 2 8,0-1-8,0-3 8,-3 2-2,-2 0-1,-1 0-1,-2-2-3,-1 2 3,-2-1 2,-3-1 0,-2 2-4,-1-2 6,1 4-7,2 2 9,-6-2-8,1 4 5,0-2-2,-1 4-6,4-4 8,2 0-4,-3-2 4,6 0-5,-3 2 6,3 0-3,3 0-6,-6 2 7,-2 0-6,-1 2 11,3-2-10,6 0 2,-1-2-1,4 2 4,-1 0-5,1 0 6,-1 3-4,6-3 5,3-2-5,-1 0-1,-2 0 3,3 0 0,-3 2-5,0-2 10,-3 4-11,0-2 4,1 0 5,1-2-7,7 2 3,-3 0 2,5 0 3,3-2-4,3 0-5,2-2 5,3 0 1,0 0-2,6 2-5,3 0 12,8-2-14,2-2 8,9 0 2,8 2-4,3-3 2,8-1 4,3-2-6,5 0 6,17-1-10,3 3 2,5 0 7,0 0 0,-2 2-10,-6 2 12,-9 0-6,-7-1 0,-4 3 0,-2 0 0,-3 0-5,-2-2 10,-4 2-5,1-2 4,-3 0-4,0 0-4,2 0 8,-2 0-8,0 2 8,0 0-8,2 0 8,-2 0-8,0 0 8,0 0-4,-6-4 0,3-4-4,0 6 8,-2 2-4,-6-2 0,8 2 8,5 0-10,-7 0 11,-1 0-9,6 2-1,-6-2 3,11 0-6,6 0 6,0-2-4,-3 4 0,-2 2 3,-1 0 6,0-2-1,-2 0-6,2 0 4,1-2-8,-4 2 4,6 0 4,1 0-4,-4 0-4,3 0 4,-3 0 0,-2-2 4,0 0-2,-4 0-2,1 3-2,0-3 2,0 2 5,-3-2-4,-3 0-1,1 0 2,-1 0-1,3 0-2,-2 2 6,-1 0-5,-3 0-7,1-2 7,-6 0 5,-3 0-4,1 0-3,-1 0 2,-5 2-2,0-2 6,-6-2-3,-3 0-4,-5 2 6,3 0-3,0 0-6,0 2 6,-3-2 0,2 0 6,-4 0-5,2 2-3,-9-2-2,9 0 6,-11-2-3,-2 0 6,-1 0-11,-8-2 10,-6-3-7,-2-1 3,-3 4 2,-3-2 0,0 2-8,0-1 13,0-1-7,3 0-2,3-2 5,2-3-5,3 1-4,6 0 8,0 4 2,-3-1-3,3 3-2,-1 2-5,6-4 10,-2 2-6,2 2 3,0-2 3,1 0-11,-1-1 6,-3 5 2,3 5 4,1-3-4,2 2-3,0-4 2,-3 0-3,5 0 2,4 2 6,-3-2-9,-1 0 7,-4 0-6,-1 0 7,0-2-9,-2 2 5,-1 0 1,-8 0 3,-2 0-9,2 0 10,-3 4-5,1 2-5,-1-2 11,-2-2-11,-3 4 4,-11-3 6,-1 1-9,1 0 7,-3-2-7,3 0 7,3 0-2,-3 0 2,0-4-3,0 2-3,-1 2 3,-4-4 7,-4 0-12,1 2 10,-3-2-4,-3 0-3,3 2 13,0 0-15,-3 0 10,3-2 0,-3 0-3,0-5 2,5 3-8,1-2 2,0 4 1,-1-2 3,9 2-2,-6 0 1,6-2-5,-5-3 0,-1 5 3,6-2 0,3 2 5,-1 0-6,6 4 0,6-2-3,3 2 4,-1 0-1,3 0 2,-2 0 0,-1-2-2,3 0 6,3 0-9,-3 3 6,3 1 0,-3-2-6,3 0 5,0 2 2,0-2-8,-3 0 8,1 0 0,2 0-8,-3-4 10,0 2-8,0 4 2,0 0 4,6-4-5,-3 2 0,5-2 8,-2 0-9,-3 0 5,3 0-1,-3 0-4,2 0 7,-2 0-5,-5 0-4,2 3 7,-3-6-1,1 3-5,-6 0 10,0 0-6,-3 0-1,-3 3 3,-2 1-3,-6-4-2,0-2 4,6-3 0,-12 5-6,-2 3 10,3-6-6,-1 1 2,9 2 0,0 0 0,-3-2-1,3 0 0,3 4-1,2 2 7,-2-1-2,2-1-1,3-2-1,0-2-5,3-1 7,0 1-7,0 0 2,6 2-1,-1 0 2,-2-2 7,2 2-8,1-2 2,-4 2-2,1 0 2,-3-2-6,0 2 5,-3 0 0,0 4 4,-5-2-10,2 0 6,-2 0 0,-3 1 0,-1-1 2,-1-2 0,-4 0-6,-2 4 7,-4 0 2,-1-4-9,1 2 4,7 0 3,2-2-6,5 2 1,7 0 6,4 0-3,6-2 0,1 0-2,2 2 0,0 2 2,-1-2-8,4 3 10,0-1-6,0 0 7,2 0-6,-2 0 4,-1 0 0,4 0-8,2-2 9,-2 3-4,-4-1-1,4-2 5,-1 0-4,1-2 4,-6 4-1,0-2-4,-1 2 3,-1-2-5,-1 2 5,0 1 4,3-3-6,3-2 1,5 0 1,0 0-6,0 0 4,3 0 6,-3 0-4,3 0-7,0-2 6,-2 2 0,-1 2 0,0 0 2,-3-2-2,-2 2-1,-6 4 0,-2 0 4,5-2-3,2 2-3,4-1 5,2-3-1,3 0-2,6 0-1,-4 0 0,4 0 5,-1 0-6,4 0 3,-1-2 2,3 0-2,0 0-2,-3 0 4,3 0-2,6 0 3,-1 4-8,6 0 8,-3 0-6,6 3 5,5-1-4,3 0 5,6-2-6,5-2 8,0 2-5,6-2-5,-1 1 11,1-1-7,2 0-1,1-2-1,-1 2 6,0-2-4,1 0-1,2-2 2,0 2 0,-8 0 0,3-2 2,-1 2-4,-2 0 4,3 0-2,5 2 0,0-2-2,11 0 6,0 4-5,0-2 2,6 0 1,-3 0-8,5 0 8,3-2-2,3 0 3,3 0-6,0-4 3,2 2 3,1 2-6,-1-2 5,-2-2-6,-1 4 10,-4 0-8,-4 0 0,-5 0 7,-3 0-8,-5 0 3,5-2 1,-3 2-4,12-5 1,7 5 8,1-2-10,-6-2 7,3 2-2,0 2-3,-3-2-2,3 2 6,-3 0 1,3 2-1,0 0-9,-8-2 9,-3 2 2,-6 0-6,-5 0-2,-3-2 8,-2 3-5,-4-1 0,4 0 4,-1-2-6,6 0 3,-9 0 2,4 2-4,2 2 7,-3 0-10,12 0 8,5 2-5,2 1 2,-5-1 1,1-2 2,-1-2-2,-3 0-7,3 0 11,-2 2-7,-4 0 1,1-2 1,0 3-2,-1-1 5,4 2-1,-1-2-2,-5 0-1,-3 2 3,3 1-8,0-1 6,-3 0 4,-3 0-4,3 2-2,-2-1 1,-4-3 1,4 0 4,-4 2-7,-5-2 3,0 0 1,0 1-6,-5 1 13,0-2-12,-4 0 7,-4-2-8,-4 2 6,4-2-2,-4 0 1,1-2 5,-6 2-12,8 0 13,3 1-12,-16-1 12,-6-2-7,0 0 3,8 0-7,-8 2 5,8 0 4,9 0-6,-6 2-2,-6 0 6,4-2-4,-4 0 2,1 2 2,2-2 1,-5-2-6,-1 2 1,-2 1 4,-2-1-2,2-2-6,-3 4 10,0-4-8,-11 2 11,9 2-10,-9 0 6,-5 2-2,5 0-5,-3 1 4,-5-3 0,3-2 2,-6 0-4,-2 0 2,-4 2 0,1 0 2,-3-2 0,-3-2-6,-3-2 4,1 2 3,-1-2-6,12-2 6,-1 0-6,0 0 3,1 0 2,2 2-2,-3-3-6,4 1 13,-4 2-10,1 0 3,2 0 0,-3 0 0,-2 0-4,-3 0 8,0 0-2,-6 4-8,-2-2 10,-3 0-8,2-2 8,1-2-2,2 0-8,-2 2 6,5 2 0,-5 0 0,-1 0 4,4-3-8,-12 3 8,0 0-4,1-2-4,-1 0 8,3 0-4,0 0 0,-2-4 0,5 2 2,-6 0-8,3-2 10,0-3-4,0 5 0,-2 0-4,-1 0 4,0-2 6,-2 2-8,-3-1 4,3 1-1,-1 0-4,4 0 6,-1 0-2,0 0-3,1 0 4,-4-1 5,1 1-8,-1 0 5,7 0-1,-4 2-6,-8 0 6,0 0-9,3 0 10,3 4 5,5-2-9,3 0 0,-3 0 0,5-2-4,1 2 12,2 0-12,4 0 8,1-2 0,1 2-6,-2 0 5,-1-2 1,0 2 11,0 0-11,-3 2-4,1 0 2,-1 2-4,-2-2 6,2 2-6,3 0 3,1-2 0,1 0 3,-1 3-7,-1-3 4,0 2-2,6-2 1,-9 0 7,3 0-8,3 0 1,-3-2 4,-2 2-11,2 0 12,-3 2-5,0-2-4,-5 0 11,-2 3-12,1-1 10,7-2-7,-4 0 8,4 0-11,2 4 8,0-4-2,3-2-3,3 0 4,2 0-3,-2 0 0,2 0 2,1 0 0,5 0-3,-3 0 2,3 0-1,2 0 1,7 0 2,2 0-5,-6 2 8,3 0-11,0-2 5,6 0 3,-3 0-1,0 0-2,-3 0 2,1 2-4,-1 0 8,0-2-9,3 2 8,3-2-7,-1 0 6,-2 0-5,0 0 4,0 3-3,-2-3-3,-1 0 8,-6 0-4,-2 0-2,0 0 7,0 2-8,-3-2 0,-2 0 13,2-2-19,0-1 10,0-1-1,1-2 0,4 0 1,1 0 6,0 0-11,-1-5 8,-2 1-4,3 2 0,0-3-4,-9-1 3,1 2 2,2-3 3,0 3-13,-3-1 7,-2 1 0,0-2 3,-1-1-5,-10 1 7,13-1-4,-5 1-3,0 0 9,3-1-5,2 3 1,6 0-13,3-1 14,0-1-4,2 2 2,-2 1 0,0 1-4,2-4 4,3-1 4,3 5-8,0 0 8,0 1-4,0 1-10,0 2 8,3-4 5,0 0-10,2 1 5,1 1 1,-1 2 0,-2-4-7,-1 0 10,4 1 1,2 1-4,0 0-7,1 0 8,-1-3 0,0-3 0,3-2-7,0 1 14,-3 7-12,3 0 10,0 2-12,0-3 14,0-3-7,3 0-4,3-1 2,-1 5 4,-5-2 2,3-2-4,-3 3-9,0 1 14,0 2-7,3 0-2,2 0 9,-2-4-8,0-1 4,-3 5 0,2-6-3,-2 6 4,0 2-5,0 0 4,-2-3 2,-1 7-2,3-2-6,0 0 6,0 0 2,0 0-2,0 0-6,0-4 14,3 0-14,-1 4 2,-2 0 11,0 2-14,9-8 2,-1 2 4,3-2 4,0 4-8,3-2 7,2 1-2,4 3 1,-1 3-6,0-6 7,1 1-3,2 2-3,14 2 0,5-2 6,-3 3 1,7-1 0,-1 0-10,-3-6 8,3 4-4,-5 0 2,-3-5 0,-6-5-1,-2 8 0,-4 2 0,4 2 5,2 2-10,1-2 6,2 7 2,-3 1 3,0-6-12,1-4 12,-1 0-10,3 2 6,0 0 0,-5 4 0,-1 3 2,4-5-6,-1-4 6,0 0-6,1 0 7,-1 4-10,0-2 7,3-2 4,-5 2-6,2 2-2,-2 0 6,-1 0-5,1 3-2,2-3 9,-2-6-4,0 2-4,5 0 5,-6 2-2,1-2 6,2 0-12,-2 0 4,8 0 6,5 2-10,-8 0 6,3-2 2,0 0-4,5 4 8,-5 0-10,0 0 8,2 0-11,1-2 10,2 1-1,3-3-3,1-3-1,-1 1 0,0-2 5,0 2-6,0-2 7,0 4-2,3-2-5,0 0 1,-6 0 2,1-6 3,-4 1-4,1 3 2,-3 4-4,-6-6 4,3 2 4,-3 2-1,4 4-8,-4-2-3,3 0 12,-5-2-4,2 0-4,6 0 6,0 0-6,-6 0 7,0 2-10,14-5 11,0 1-11,-2 0 8,-1-2-2,1 2 0,-1 0 5,0 0-6,1 2-5,-4-1 8,-2-1 3,0 0-6,3 4 0,-1-2 3,3 2-5,-2 2 3,0 0-3,-3-4 2,-6-8 6,-3 6-4,1 2-2,0 2 0,-1 0 0,1 0-3,2 0 11,-2 4-15,2 2 11,0 0-2,1 0-8,-7-4 6,1 1 6,-5 5-9,-1 0 0,3-4 0,0 0 6,-5-2-2,-4-2-2,1 0-6,5 0 7,-2-2-4,-1 2 8,1 0-6,2-2-2,-5 2 2,0-2 7,-3 2-11,0 2 8,-3-2 0,-2 0-6,-1 0 1,-2-4 4,0 4 4,-3 4-8,0 0 4,0-4-4,-6 0 8,1 0-11,-4 5 8,-2-1 5,-8 2-13,-3 0 10,-5 2-8,-12-6 3,-5 0 7,-11-4-6,-6 2-5,-8-2 13,-5 0-12,-6 0 10,-3 0-8,0 0-1,0-2 4,-2 0 4,-6-2-6,6 1 3,13 1-4,6 6 9,10-6-6,10 0-2,-1 0-3,3 2 12,0 2-13,-3 4 9,3 2-4,-3 0-2,3-1 5,-1 1-3,1 0 3,0 4-2,-3-3-2,3 1 5,3-4-1,-1-4-1,1 0-7,0 2 7,-1 2 4,-2-2-9,-3 4 4,-2 3-1,-1 1 3,6 0-1,0-6-3,0 3 7,2-5-13,4 2 8,2 0 7,-5 0-9,2 2 4,0 1-7,1 1 8,5-6-1,2-2-1,1 0-5,0 4 6,2-2-6,3-2 4,-2 0 8,-1-6-9,1 6 12,-1-2-13,3 2 4,3-2-4,0-2 4,0 2 1,3 2-6,-1 2 3,1 0 6,0 2-11,-1-4 7,1 0 0,3-2-1,-1 0-2,1 0 1,-1 2-4,0-4 5,4 4 2,-4-3-4,3 1 3,-2 0-4,-1 0 7,1 2-2,-1 2-2,3 0-1,-2-2 0,-1 0-1,-2 0 2,0 0 2,-1-2-4,1 0 8,3 4-14,-1-2 8,0 0 5,1 0-6,-1 0 0,-2 0-6,2 0 12,1 2-2,-6 0-14,3 1 16,2-1-11,-2 2 10,-1 2-5,1-4 0,-3 4 0,3 0 0,-9-1 4,3-5-8,1 2 4,-1 0 4,5 0-2,-2 0-4,-2-2 2,-1 0 2,5 0-4,-4-2-2,-4 2 10,6 4-8,0 0-2,5-4 10,1 0-5,2 0 0,-2 0-3,-1 4 4,3-4-6,-2 2 0,2 2 10,0-4-8,0 0 5,1 0-10,-1-2 13,3-2-5,0 0-1,2 2 1,1 2-2,0 0 2,0 4-1,-3-2-2,5 2 0,1-2 4,-1-2-2,0 2-2,4-4 7,-1-2-10,-3 4 10,6 0-10,-2-2 5,2 2 4,0-2-6,0 2 2,2-2-6,-2 2-40,0-4-3,6 0-24,-3 4 17,2 4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7:42.7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1105 15761 9,'6'0'17,"-6"-2"-5,3-2 8,-1 0-9,1 2 2,-3 2-5,0 0 2,0 10 0,0-10 0,0 0 3,0 0 5,3 0-8,-3-2-5,0 2 9,0 0-4,0 0 0,3-2-4,-3 0-2,2 2-5,-2 0 7,0 0-6,3 0 7,0 0-3,0 2 3,8-2-2,-3 0-4,9 2 2,7-2-8,7 0 4,5 0 0,8 0 6,5 2-10,6-2 6,6 0 0,3 0-1,4-2 5,1 6-12,-2-2 14,-4 0-14,-2-2 9,-3 0-4,-1 0 4,-1 0-4,-4 3 5,-2-1-5,2-2 6,0 0-5,-2 0-3,2 0 4,1-2 2,-4 4 3,1-2-8,5 2 7,-5 6-9,8 0 4,5-4 0,3 0 2,1 3 4,-7-5-10,1 2 4,2-4 2,4 0 4,-1 0-8,-6 0-1,1-2 7,-3 2 0,-3 0-7,3 0 6,-3 2 1,-2 2-3,-1-6-7,0 4 12,3 0-8,-5-4 1,0-4 6,-1 0-1,4-1-6,-1 1 5,-5 0-4,8 2 1,0 2-2,3-2 10,6 0-10,-1 1 2,0 1 0,1 0 2,-1 4-2,1-2 2,2-2 4,3-2-8,3-2 1,-4-2 2,4-1 3,0 5-9,-3 2 10,2 0-3,-2-4-1,0 2-4,0 0 10,-3 2-6,6-5-6,8 1 11,3 6-9,2 0 3,-2 0 6,3-4-4,-4-4-1,1 2 0,-3 4 1,-3-3-1,0-1-4,-2 2 5,-1 0-3,-5 2 6,0-2-10,0 2 6,-3-2 4,0 1-5,6-1 5,5 0-9,-2 2 5,8 2 2,-1-2 1,1 2-2,-3-4-2,-3 2 0,0 0 0,-2 2-4,-4 0 8,7-2-6,-4 2 6,1 0-4,-1 0 1,-5-2 2,-3 0-1,-2 0-1,2 2 4,-8-3-11,8 3 10,8 0 0,3 0 3,1 0-13,-4-2 14,1 2-11,-4 0 1,1 0 10,-3 0-12,3 0 10,-6 0-5,0 0-7,0 0 14,-2-2-13,-4 0 7,-2 2-3,0 2 9,0 0-3,-3-2-8,3 0 8,-3 2-8,14-2 8,0 0-4,-3 0-4,3 0 4,-3 0 4,3-2-8,0 0 8,0 0-8,-3 2 4,-2 0 4,-4-2-8,1 0 8,-3 2-8,-3 0 8,0 2-4,0 0 0,1-2-4,-7 0 4,1 0 0,-3 0 4,-6-2-4,-2 0 0,-1 2-4,-5 0 8,-2 0-8,-1 0 8,-2 0-8,-6-2 8,-3 2-8,0 0 8,-2 2-4,-1 0-4,9 0 8,5-2-4,-5-2 0,-5 2 0,-9-2-4,-6-2 4,-2 0 0,2 4 4,-16 0-4,11 0 0,-11 2-4,0 0 11,11-2-10,0 0 8,0 0-2,11 0-5,-11 6 2,0 0 2,6-4 1,-3-2-3,-1 0-2,4 0 2,-3 3 0,-14-3 1,11-3 1,5 3-7,-5 5 6,0 3 6,0 2-10,-8 3 7,8 1 4,-8 7-8,10 4 4,9 4-8,-5 10 12,-1 0-7,-13 2-4,-6 1 3,14-5 0,-11 2 0,11 0 6,6 1-5,-12-3-4,-2-2 1,0-4 1,2-4 3,12 0-5,-6-4 6,5-5-5,-10-1 4,-1-3-1,4-3 2,-1-1-10,-3-2 14,15 0-8,2-3-2,-11-1 6,-3-2-8,8 0 7,-10-2-5,-1 0 9,6-2-11,0 2 4,0 0 2,0 0-2,9 0 6,-9 0-2,-11 0-10,11 0 12,0 0-6,-14 0 0,14 0 5,0 0-4,0 0-3,0 0 2,-20-4 4,-4-1-2,2 1-6,-1 0 7,-1 2-4,-4 0-1,-10-2 4,-4 2 5,-5 0-8,-8 2-1,-8 0 2,-6 2 0,-3 0 2,-8-2-1,-5 2 0,-6 0 1,-6 2 0,-2 0-2,-6 0-1,6 1 6,0-3-4,2 0-4,1 2 4,2 0 3,6-2-3,-1 0 1,-2 2 0,0 0-4,0 1 4,0-1-4,-5 2 3,5-2 4,0 0-4,-8 0-6,2 2 8,1-1 2,2-1-6,3-2 1,3 0 1,-1 2 1,-2 0-3,0-2 2,-2-2 1,-1 0-4,-5 0 5,-3 0-4,-1 0 4,4-2 0,-11 2 1,2 0-6,6 0-1,6 0 8,-1 0-5,1 0 0,-1 0 1,1 0 4,-1-2-10,1 0 9,-3 0-1,-1 2-3,-7 0 2,-4-2-4,1 2 9,8 2-10,0-2 8,3 0-8,2 0 5,9-2 4,3 2-7,2 0 4,0 0-9,0 0 13,1 0-6,-1 2-1,6 0-3,-6 2 8,3-2-7,6-2 9,7-2-4,-13 0-3,3-2 0,8 0 0,0 2 2,11 0 0,6 0 4,0 2-6,-1 0 0,1 0 0,0-2 2,-4 2 12,-2 0-17,1-3 10,1 3-8,1 0 4,-3 3-4,0 1 4,1-2-2,-10 0-2,4 0 2,0 2 0,-6 0 0,-3-2 3,-11 0-3,3 2-3,6 1 6,5-1-6,0 0 5,5 0-2,7-2-2,-4 0 2,-3 2 2,4-2-4,-1 2 5,3-1-6,3-1 6,0-2-4,3 2 2,-1-2-1,-2 2 1,3-2-5,-1 0 6,4-2-4,-7-2 4,1 4 0,8 0-4,1 0 0,4 0 2,-2 0-4,-11 0 8,0 0-4,5 2 0,12-2 0,2 4 4,0 0-12,0-2 15,6-2-10,-1 0 3,7 0 0,4 0 2,1 0-4,-3 0 5,11 0-2,-3 2-3,3 0-4,-3 0 13,6-2-8,-6 4 1,3-2-2,3 0 5,2-2-2,1 0-2,2-2 2,0 2-3,3-2 0,0 2 4,-2 0 0,-1 0-6,3 0 10,0 0-7,-3-2 1,3 0-5,-3 2 7,1-2 3,-4 0-6,6 2 2,-5 0-6,2-2 6,0-2-1,3-4 6,0-1-9,0 1 4,0-2 1,3-1-4,0-1 3,-1-7-6,-2-1 9,3-3-8,0 0 5,2-2 0,1-4-10,-3 0 9,-3 1 4,2-3-4,-2 0 0,0 4 0,0-2 0,0 6-4,-2 4 0,-1 9 3,0 0 2,3 1 3,0 3-4,0 0 0,0 2 0,0 0 0,0 2 0,0-2 0,0 1-4,0 6 8,0-3-4,0 4 4,0-4-8,0 0 4,0 0 0,0 0 0,0 0-4,0 0 12,0 0-16,0 0 12,6 0-4,-6-7 4,2 1-13,4 2 18,-1 2-13,4 0 4,-4-2 0,1-6-4,2 7 12,0 1-12,-5 0-1,0-2 5,-1 0 5,1-2-5,0 2 4,3 0-8,-4 2-2,-2 2 16,3-3-10,0-1-4,2 6 4,1-6 0,5 4-4,0 2 8,3 0-8,5-6 12,3 4-12,3 11 4,2-5-4,9-2 8,8 0-4,6 0 4,13-2-4,9-2-9,5 0 10,6-6 7,0-2-8,-1 4-9,-2 0 14,-5-5-9,-6-5 4,-8-3 4,-6 13-4,-8-4 0,-14-2-6,-9 1 7,-1 3 4,-10 2-5,1 0 4,-3 14-8,-5 3-2,-4-13 7,4 8 4,-1-2-9,-2 0 4,0 0-3,-3-1 6,-3-1-11,-2 2 7,-4-4 3,-4 4-7,-4 4-7,-11-3 5,-7-5 1,-7 4 4,-10 4 4,-9 5-10,-8-3 10,-5 1-3,-6-1 6,-3 0-12,-5-1 12,0-3-8,8 2 4,11-1-2,8-1 6,6-4-12,8 2 13,8-2-11,4 3 5,7-1 4,0 2-9,9 2 5,3 1 0,2-3 2,3 2 1,5-4-7,1 1 6,5-1-4,3-4 4,-1 2 0,-4 2-7,2 3 7,0-3-2,0-2-4,2-2 4,1 2 0,0 0 2,0 2-4,2 1 2,-2-1 5,-3-2-10,5 0 7,1 0-4,-3-2 4,-1 0-2,4 0-2,2 0 4,-5 1-2,2 1 0,6-2 1,-2 2-2,2 0 3,3-2-6,8-2 10,11-2-12,11 0 8,5 0-4,7 0 6,7-6-1,6-3-2,14-1-4,-1 1 2,1-5 4,3 1-3,-4-1 2,1 4-1,-8 3-5,-4 1 7,-2 2-2,-5 2-2,-7-3-1,-1 1 4,-10 4-6,4 2 6,-3 0 2,5-2-10,-2 2 8,2 2-5,-2 0 5,2-4-1,4 2-1,-1 0 2,-3-2-1,-2 2-4,-3 4 0,2-4 3,-5 2 5,-5-2-10,0 2 6,-6-2 0,-6 2 2,1 5-6,-9-5 2,-2 2 5,-6-2-8,-6 2 9,1-4-8,-3 0 7,-1 2-4,-2-2-3,0 4-2,-2-4 8,2-2-6,-12 2 6,-1-2-4,-9 0-13,-9 2 9,-10-2 7,-11 4-2,-9-2-8,-3-2 7,-21 2-2,-1 2 2,4-2 2,2-4-3,-3 2 0,3 0 4,0 2-4,3 4 5,2-2-2,7 4-5,-1 2 4,8-1 3,0-1-6,3 2 5,3 0-4,0 1 2,3-1 0,-3 2 3,-6 1-6,11-1 3,3-2 0,-2 0-4,5 1 10,0-1-6,-9 2-2,6 3 2,6-3 3,2 0-10,12-1 13,-1 1-6,14-2-6,-2-2 12,5-1-5,0 1-1,0 0-3,5-2-1,1 0 8,-1-2-8,1 0 8,-1-2-2,3 2-4,1-2 2,2 3 0,0-1 4,0 0-4,5 2-2,6 0 2,6 0-2,16 0 2,11-4 5,17 0-8,5 2 8,5-2-8,9-2 4,3-2 0,3-2 2,2-2-2,0 1 2,-2 3-4,-4 0 0,1 0 3,-6-2 3,-2 2-7,2-3 6,6 1-6,10-2 8,1-2-6,-3-1 7,-5 1-6,-4 2-5,-4-1 4,-10-1 2,-1 2 0,-4 2-2,-5 2-4,-3-3 6,-5 1-4,-3-2 7,2 2-10,-2 2 10,3-1-4,-6 1-4,-3 0 0,-5 0 8,0 0-8,0 2 4,-6 2 2,0 0-3,-7 0-6,1 4 9,1-4-4,-6 2 1,-2-2 2,-6 0-1,3 0-6,-6 0 5,6 0 4,-9 0-2,-2 0-2,3 0-3,-6-2 8,0 2-6,-3 0-4,-5 0 5,-3-4 2,-9 0-3,-5 0 3,-10-1-2,-9-1-3,-9-2 6,-5-2-4,-11-1 2,-2-1-2,-9-5-1,-3 5 3,0-3-2,0 5 1,-2-2 3,11 1-8,2 3 5,11 4 2,-2 0 1,5 0-8,5 4 5,4 0 6,-1 2-6,9 0-3,-1 0 2,4 0-1,2 4 2,-5-2-12,2 0 13,-2 5-6,-1 1 12,4-2-12,5-6 10,5 0-8,3 1 2,0-1 3,9-2 0,2 0-6,0 0 0,3 0 7,0-2-2,3 4-2,2-2-5,4 0 4,-1 0-2,0 2 4,0 0-6,1-2 1,2 2 1,0 0 5,0-4-12,0 2 14,2 0-8,4 0 7,2-4-2,0-7-1,9 1-1,5 0 4,3-3-4,8 1 4,3-1 0,5 1-6,-2-7 6,2 5-1,1 2-1,2-3 0,14 5-3,-6-7 6,-5 7-3,5-3 3,1 9-5,-7 2 6,7 2-5,2 6 1,0-3-2,0 5 5,0-2-5,3 2 5,3-8-1,-3 4-9,3 5 12,-3-7-6,-1 2 0,-1-4 5,-4 2-4,0 2-4,1 0 6,-4 0 0,1-4-6,2 2 4,-2 3 0,2-3 5,-5 2-8,8 2 6,1 0-7,-1-2 8,-3 5-7,3-3 4,0-2-3,-2-4 2,-1 2 3,-2 4-2,-3 0-2,0-2-2,-1 1 3,4-1 4,-6-4-9,6 4 9,-1 4-6,-2-4 4,-3 7-6,1-7 9,4 4-9,-2-2 4,0-2 1,-6-2 2,1-4-8,-1 2 11,0 0-12,-2 2 11,2 1-9,1-6 7,-1 1-2,12 0-7,4-2 9,-1 0-4,1 0 0,1 8 7,-2 0-14,1 0 13,-1-4-9,1 0 8,1 0-7,0 0 6,0 0-8,3 0 8,-3-2-2,0 2 2,-3-2-4,0 0 0,0-2 2,0 0-2,0 0 0,-2 4 5,-4-2-6,1 2-1,-3-5 5,0 5-5,8-4 5,-3 0-1,1-2 0,-4 4-2,4-2 3,2-4-5,-5 3 2,-4-1 5,1-2-10,3 4 10,0-2 0,-4 1-6,4-5-1,0 6 8,-1 4 3,1-2-14,-3-6 7,0 6 4,2-3-1,1 5-8,0-2 10,-1-2-4,4 0-4,2 0 6,-3-2-5,3 0 2,3 1-5,-5 1 8,7 0-4,9 0 4,6 0-5,-1-6 1,1-5 5,-1 5-7,3-3 3,0 7 0,-2 2 4,-1 8 0,4 4-5,-7-10-4,4 7 1,-1-12 10,-2-1-7,0 2-6,-6 0 12,-8 2-2,-3-1-15,0 1 12,6 2 9,5-4-14,5 0-1,-2-5 4,-2 7 7,2 4-12,-6 0 12,-5 0-6,-3 0 4,0-2-8,-5-2 8,-6 0-8,-3-2 4,-2 2-6,-6 4 16,3 0-20,-9 0 11,4-2 4,-6-3-5,2 1-4,1 4 8,-6 0-4,-3 0 4,-2 0-8,2 4 4,-3 3 0,6-7-4,-2 0 12,-6-2-12,-1 2 4,1 2-4,0-4 3,-3 2 6,3 0-1,2 2-4,1-4 0,2 2 0,0-2-8,1-3 12,2 7-4,0 1 0,-3 1-4,-2 0 12,-1 2-12,-2-4 4,3-2 0,-4 0-5,1 0 6,0 0-1,-6 4 4,3-2-4,0 2 0,3 1-4,-3 1 8,-3-6 0,17 0-8,-3 0 0,3 2 8,-3 2-9,-8 2 6,-6 0 3,6-2-4,0-4-6,0 11 12,-3-7-13,2 6 14,-2 1-14,-5-11 7,-3 6 7,-1-8-15,-4 10 8,2 0-1,-6 3 5,6-1-10,0 0 9,0-6-6,0-2 4,0 3-1,-11-5 5,3 2-4,2 4-4,-2 2 5,3 0-2,-6 1 1,-9 1-6,1 4 7,-6-1-6,9-1 8,-1 1-5,0-3-1,6 2 2,0 1 4,-2 3-2,4 1 2,9-3-13,-11 1 18,-2 1-16,7-5 6,6 1 4,0-2-7,-3-1 8,-5 1-7,8-2 11,0 3-15,-6-1 14,9-2-12,-6-2 5,3-1 5,3-5-5,-3 2 0,0 0 0,-3-2 0,3 0 0,0-2-5,0 2 10,0 0-9,0-7 12,-5 3-17,2-2 14,-5-2-5,0 0 4,-1 1-8,-2 1 4,-2-2 0,-7-4-4,-2-3-1,0 3 14,-3-3-9,-2 1-8,-4-1 16,-2-1-15,0 3 10,-5 1-7,-4-1 5,-2 5-1,-5 2-1,-4 0 9,-2 6-8,-3 0 0,-5 0 4,5 0-8,-3 2 4,0-4 4,6 4-13,3 0 14,8 0-9,2 0 12,9-2-12,0 2-1,6 4 6,-15 1 3,9 1-4,-5-4 0,5 0 0,5-4-4,6 4 12,-3 2-8,6 1-4,-3-5 4,0 2 0,11-2 0,-3 0 0,3-2 0,0-2 0,8 0-5,-3 0 0,6 4 2,-2-2-1,2-2 8,2 2-5,7-6-6,7-1 6,6 1 6,0 6-9,17 0 5,13-6-2,6 4 3,9-2-5,4-5 9,12 1-7,0 0-2,-1 0 5,1-3 1,-3-1-9,-8 2 10,-3-1-4,0-1-3,-9 4 5,-5-3-3,-5 9 0,-6-2 6,-2 6-8,-4-2 3,-2 2-2,-3 0 6,-8 7-3,-9-12-1,-2 1-6,-3 0 5,0 0 3,3 2 2,3 2-9,2 0 5,-5 3 3,-3 3 0,3-2-8,-3-6 8,0 0-8,-6 2 11,1-2-10,-4 6 3,15 0 0,-6-1 6,-11 1-4,-3-6-4,3 0 0,0 0 3,14 0 4,-14 0-8,0 0 10,0 4-8,0-4 2,0 0-3,0 0 7,0-2-9,0 2 3,0 0 8,0 6-8,14-6 1,-14 0-2,0 6 6,0-6-6,-9 0 6,9 0-6,0 0 3,-11 11 2,-2-1-4,2-4 2,-6 4 6,1 3-6,-4-3-6,1-4 6,0 3 3,-6 1 0,0-2-2,0 3-6,0-5 6,1 0 0,-1 2 0,-3-1-4,-2-3 7,0 0-3,-4 0-2,1 0-1,0-2 3,3-2 0,2 0-5,-2 2 5,2 0 3,-2-2-7,0 0 1,-1 4 5,1 5-8,0-3 5,-1-4 2,4 0 2,-3-2-8,-4-2 9,4 2-12,0 0 13,5 0-10,3 0 6,0-2-6,-3 2 10,-3-2-10,9 0 7,-3-2-8,-5 4 11,-1 0-8,0 0 2,-2 4-4,0-4 9,-1 0-3,-4 0-4,-1 0-3,-6 0 9,9 0-6,0 0 0,0 0 2,0-2 2,3 0-4,-3-3 4,-1 1 1,1 4-8,-2-2 7,-1 2 0,-3 2-6,-2-2 7,-6-4-2,-3 0 0,-5 4-4,-3-2 3,0 2 3,-2-4-4,-7 2-3,1 0 8,0 0-8,0-2 6,2-1-4,-2 1 5,-8 4-4,2 0-1,6 0 4,3-4 2,7 2-5,7 4-2,7-4 7,1 0-6,2-2 0,6 4 6,0-4-5,0 2 3,0 0-3,3 2-5,-3-7 9,-3 1-3,3 6 0,-3-2 0,0 2-1,-3 0 1,1-4 0,-1 0 5,-5 0-6,-3-5 1,0 5-4,-2-2 7,-6 0-2,-3-2-3,0 3 9,-3 1-10,0-2 3,-10-2 4,-4 2-2,6-3-2,6 5-5,-1 0 4,4 2 6,-4 0-4,4 2 1,-1 0 0,3-6-4,0 2 2,0 0 1,0 6 0,-2 2-2,5-4 3,-1-2-5,-1 0 3,1 4 8,-1-2-13,-1-2 3,0 0 5,0-3-3,0 7 4,8 1-9,1 1 10,-4-2-9,1 0 8,2-2-11,6 0 14,3 6-11,8-2 8,5-2 0,1-2-4,-1 0-10,-2 4 11,5 0 0,-3-4-1,-5 3-2,-5-3 8,2 4-6,-3-6 0,-2 4 0,-1 0 0,1 2-5,-6 0 4,3-4 7,0 2-6,-3 0 4,0 0-8,3-2-3,3 2 8,2 2 5,6-4-6,0 5 0,5-3-7,1 4 8,-1 4 5,6-2-6,3-1-5,-3-5 10,-6 0-9,3 4 8,3 0-10,0-2 12,6 0-6,-4-1 0,-4 3-7,-4 0 9,9 0 3,-12-2-10,1 2 10,2 1-5,1-3 0,2 0 4,6 2-8,5 0 4,3 1 4,-6-5-8,4 2 4,-1 0 0,3 0-6,-3 2 7,0-4 4,-5 2-1,2 1-12,4-3 12,-7 0-11,4 2 7,5 2 3,2 0-5,1 0 8,3 1-6,-1-3-6,-2 0 12,2 0-6,6-4 0,6 0 0,5 0 0,0 0 4,0 0-4,5 0-4,4 0 8,7 0-4,15 0 0,10-4 2,6 0-2,8-5-2,-2 1 5,-4 0-6,1 2 3,-6 4 0,-5-2 0,-3-1 2,-12 1-2,1 4-2,-3 0 2,0 0 0,-2 0 0,-1 0 0,0 0 2,4 0-2,-4 0 1,0-2-2,1 2 1,-1 0 0,-3 4-2,1-2 6,-6 3-8,0-3 4,0 2 2,-3 0-4,4-2 7,1 2-8,-2-4 5,3 0-3,3 0 1,-1 2 1,4-2-2,2 2-2,-3-2 3,3-4 2,0 4 1,0 2-8,1 0 5,10 0 0,3 0 5,-3 0-10,2-2 8,-1 0-2,1 0-5,4 0 4,-9 0 3,6 0-6,0-2 5,-3 2-4,0 0 7,3-2-6,0-4-1,-3 6 4,3 2-4,0 0 0,0-4 2,0 0 0,-3 2 5,-3 0-7,3 0-1,-2 0 5,5 0-2,-3 0 0,-6 0-2,7-2 8,-4 2-9,3 0 0,-5 0 5,16 0 2,-3 4-7,-2 0 5,-1 0-5,-2-2 3,-5 3 3,5-1-8,-6 0 7,0-2 1,6 0 3,-3-2-6,-2 0-1,-1 0 6,-2-2-7,-1 2 7,1 2-7,-3 0 0,-1 0 6,4 0-4,0 0 6,-3-2-6,2 0 0,1 0 0,-1 4 0,1-2-4,0 1 12,-4-1-8,4-2-4,2 2 8,1-2-8,-1-2 4,-2 0 4,2-1-4,0-1 0,12 4-4,-6 2 8,0 0-2,-1 3-8,-4-3 10,5 0-2,0-2-8,5 0 10,-2 0-8,-4 0 8,-1 0-8,1-2 8,-1 2-8,1-2 8,-1-3-8,-4 5 8,0 0-4,1 0-4,-4-2 8,4 0-4,-1-4-4,-5 2 4,0-2 4,0 4-8,5 0 10,-3-2-8,-2-1 4,3-1-4,-6 0 2,6 2 0,-4 2 2,1-4-4,0-3 4,0-1-4,16 0 2,1-3 2,2 5-4,0 4 2,-5 0-4,-1-5 4,-2 3 6,0-2-6,0 2-6,-6 0 10,1-1-8,-4-3 8,1 4-4,-3 2 0,-6-7-4,-2 5 4,-1 0 0,-2-2 0,-3 1 4,0-1-8,-3 2 8,1 2-12,-6 2 8,-1 2 4,1-4-11,5-5 14,-2 1-21,0 0 15,-1 2-9,-2 2 7,-3-1 1,3-3 0,-3 0 0,-3 2 4,-3 2-8,-2 1 8,3 1-4,-3-2-3,-3 6 4,-3-2-3,3 0 5,0 0-12,0 0 9,-6 0 0,-2-2-4,-6 0 3,-2-2 6,-6 0-11,0-2 5,-1 2 2,-1 2 0,-1-3 0,-3-1-4,-5 0 3,6 4-2,-6 2 11,2 2-9,1 6-5,0-10 4,-4 0 0,-4 6 4,2-4-8,-3 2 8,1 2-2,-1-1-6,6 5 6,0 0-1,-17 0 9,-5-4-13,6 1 3,2-1-1,3 2 0,5 0 3,0 2 2,4-1-5,-1 1 2,0-4 7,3 0-16,5-2 12,1-2-4,-1 0 8,3 4-14,3-2 10,-3 0-3,1-2-3,-1 3 3,-3 1 3,3-2-8,-2 0 9,2-2-5,-3 6-1,1 2 5,-1-2-5,1 1 2,-1-5 0,-2-2-1,-6 0 9,3 0-13,0 2 10,0 0-10,-3-2 2,0-2 4,3 2 6,0 0-16,5-4 14,-2 2-6,2-3 2,-5 5-5,3 0 8,5 3-4,6-3-1,-1-3 0,7-1 7,2-4-6,-3 4-8,6 2 16,-1-4-14,1-3 6,2 3 0,1-2 2,-1 2-6,1 2-1,8-5 1,8-1 6,0 2-3,8 2-5,-5-5 12,5 1-10,0-7 2,9 7 4,5-4-4,3-1 2,3 3 5,2 1-10,0-1 8,6 2-1,0 1-5,0 3 6,0 0-10,-6 2 13,-2 0-7,-3 0-2,-6-3 6,-3 7-6,-2 0 1,0-2 7,-3 0-6,-3 2 2,4-4-6,-1 2 7,0 0 0,-3 2-4,-2-2 4,-4 2-6,1-4 6,-3 4-2,0-2 2,3 0-3,-3 0-6,0-1 3,-6 3 8,1 0-4,-3-2 0,0 2 0,2 2 4,-2-2-14,-3 0 10,-3-2 6,3 2-12,-5 0 4,5 0 4,-12 0-1,-4-2 0,-3 0 3,-1 2-10,-4 0 8,-1 0-6,-6 4 5,1 1 6,-3-3-7,3 0 0,-1 0 0,-2 4-6,0-2 6,0 2 1,0 0 8,0-1-13,-6-1 4,-2-2 0,0 0 0,-4-2 4,1 2-8,3 4 8,-6-4-4,-8-2 0,5 11 0,-5-7-4,0-4 10,3-4-6,2-3-2,6 3 4,0 4-2,2-2 0,1 2-2,5 2 4,0 0-4,3-2 2,3 2 0,-3 2 3,0-1-6,2-3 5,4 0-4,2-3 2,0 1 0,0 0 3,1 2-6,-4 0 6,0 0-6,1 0 7,-4 0-8,-2 0 8,0-2-5,0 0-2,-3 0 8,1 2-6,-7 0 1,-2-2-4,0 2 4,-3 0 2,-3 0-2,1-4 0,-1 4 0,-13 0-2,-3 0 5,5-2-4,8 2-1,4-2 4,-4-4-1,9 1 3,3 5-7,0-4-1,-1 2 6,1-2 0,0 0-1,-4-2 2,1 4-4,0 0-1,-3-2 4,0 1-4,-2 3 8,-1-2-7,3 2 2,0 0-6,1 0 7,-4-4-2,3 0 6,0-2-5,-2 4-5,-1 0 9,-5 0-10,5 0 6,0-2 2,-7-1 0,-4 5-3,6 0 6,5-2-15,3 2 12,0 0-5,6-2 10,5 0-8,6 0 0,-6 4 0,3-4-6,3 0 7,2 0 4,3 2-1,-2-4-4,-1 0-8,0 4 12,1 0 0,-1 2-12,1 0 16,-6-2-12,5-2 8,0 2-8,4 0 8,-1 2-4,-3 0-4,3 6 4,1-6 4,-4 0-8,0 2 4,4-1 0,2-1 4,0-2-8,-3 0 10,0-2-12,-3 4 10,1 2-4,-6-4-4,0 0 8,0-2-4,-1 2 0,1 2 2,3 2-2,-3 2-2,3 0 4,2-2 0,-11-4-2,-2-4 1,8 2-4,-3 2 5,9 2-3,2 0 3,-3 0-7,3-2 10,6 2-6,2 3-3,4-5 4,-1 0 0,11 0 2,-2 0-2,-1-2 0,-8 4 0,6 2-2,3-2 2,5 2 2,0-4-4,-3 0 2,0 0 2,0 4 0,6 2 0,3 0-6,2 1 8,6 1-4,5 0-2,0-2 1,6-1 2,14 7 3,-1 9-4,1-7-6,-1-4 12,4 1-6,-1-3 1,1 0-4,-1-2 5,-3 1-7,-4-9 7,1 4-5,4-2 11,0 2-10,-1-4-2,1 0 8,-3 2-6,2 2 6,1-4-2,-3 6-4,2-4 6,1 0-8,-3-6 9,0-9-8,-6 9 2,0 6 6,1-10-5,-4 10 1,4 2-7,-4 0 12,1-2-8,2-2 1,3-7 0,0-1 0,-5 10 1,-6 2 0,-6 0 3,6 0-4,-2 4 4,-1-10-6,-2-4 3,-1 10 2,1 0-5,-1 0 8,4 0-10,-1-8 6,0-2-4,-2 8 9,13-8-12,-2-1 8,-1 5-3,-5 2 1,6-2 5,-3 10-10,2-6 11,-8-4-8,4 12-1,-1-8 4,0-2-3,5 0 0,1 0 5,-1 0 1,1 2-8,-6 6 7,6-6-4,-4-2 4,-2 0-4,1 0-5,-1 0 12,0 0-9,0 2 2,0 0 2,-3 0 2,-2 8-5,-1-8 1,1 6-3,2 3 11,-2-3-12,-1-2 5,-2 2 4,0 4-5,2-14-4,-2 6 8,0-2-2,0 7 1,2-3 0,-2-4-4,0 0 3,-3 6-2,2 4-3,-1-6 5,-4-2-5,0-4-29,-2 0 1,-1 4-11,-2 0 2,0 1-4,-3-3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88" units="in"/>
          <inkml:channel name="Y" type="integer" max="9216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999.99994" units="1/in"/>
        </inkml:channelProperties>
      </inkml:inkSource>
      <inkml:timestamp xml:id="ts0" timeString="2013-01-28T09:12:23.1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4842 6799 19,'0'-5'8,"0"3"7,0 0 0,-3 0 2,0 2-11,0 2 9,1-2-5,2-2-9,0 2 6,0 0-6,0 0-1,0 0-2,0-6 5,0 0 1,0 0 2,0-5-8,0 1 2,2 2 0,1-1 2,3 3 1,-1-4-4,-2-5 0,0 3 0,-1 0 1,4-7 2,-3-2-6,0 1 11,2 1-12,-5 0 9,0 1-1,0 3 0,0 3-10,0 0 9,3 3 4,-3 5-7,0-2 4,-3 4 1,3 0 5,0 2-7,0 0-1,-3 0 0,3-2 10,0 2-18,-2 0 8,-1 2 2,-3-2-7,1-2 11,-1 2-7,1 0 1,-1 4-4,1-2 0,-4 4 4,-2-6 5,3 2 1,0-2-7,0 0 4,-1 0-4,-2 0 0,-8 4 0,-3-2 0,0 3 0,3-3 2,-4-2-2,-4-2 1,-3 2-1,2 6-1,-8 4 4,-2-4-1,-1-2-1,3 5-4,-3-3 7,-2 0-2,-3-2-4,3 5 4,2-3-7,3-4 4,6 2 3,2 2-2,1 0-1,-1 1 2,3 1-4,3-4 7,3 0-3,0 0-3,-3-2-1,2 0 2,1 0 9,2 0-10,4 1 2,-1-1-1,0-2 3,0 0-4,6 0 4,3 0-3,-4 0 4,1 0-10,0 2 15,5 0-10,3-2 3,-3 2 0,3 0-2,6-2-3,-6-2 8,0 2-6,0 0 2,0 0-1,0 0 2,0-4-2,0 0 6,-3 4-8,3 0 8,0 2-4,0 2 0,5-4-2,4 8-1,-9 0 2,8 1 1,0-3 2,1 2 2,-1 0 4,3 1-7,3-1-2,-1 2-4,1 0 6,0 1 1,5 1 17,1 1-20,-7-1-4,1 2 0,3 1 12,2-1-5,0-1-3,3-3 1,0 3-5,0-1 4,1-2 0,7 1 4,0-1-8,3-2 4,-2-2 3,-12 3-4,6-1 2,-9 0-2,1 1 1,-1-1 1,4-2-4,-1 0 5,3 0-4,-3-1-2,-5 1 8,0 0-4,2 0 2,-4-2-4,-4-2 2,-3-2 4,-2 2-6,0 0 2,0-2-2,2-2 6,-2 2-8,-3-2 6,0 2-2,0 0 0,0 0-2,0 0 8,-3 0-7,3 0 0,0 0 1,-5 0 0,5 0-4,0 0 4,0 0 2,-11 2-1,2 0-4,-5 1 3,3 1 0,0 2 0,-5 0 0,-1 0 2,1 3-4,2-1 2,-8-2 2,5 4-8,1 1 10,-12 3-4,-2-1 0,-3-3 2,8 0-1,6 3 0,-6-1-3,0-2 0,6 1 6,2 1-6,1-2 5,2 3-5,0 1 2,-2-3 1,-1-1-3,1 2 5,2-3-4,0 1 4,3 2-8,3-3 11,-3-3-12,0 0 8,2 4-4,-2-1 6,0-7-5,3 0-2,0 2 4,2 2-2,1-4 2,2-2-2,0 2 6,3 4-12,0 1 7,0-7 0,0 14 2,-3-12-2,3-6 4,0-2-4,0 6-3,0 0 2,-2-4 2,-1 4-1,0 0-3,3 0 7,0 0-5,3 2 0,-3 8 4,0-10-1,0 13-9,0-13 11,-3 14-3,0-2 0,1-1-5,2-1 6,-3 0-4,6-3 2,-3-1 0,0 2 3,0-8-2,2-4-5,-2 4 8,0 0-6,0 0 4,0 0-2,0 0 2,0 0 0,0 4-5,0-4 3,0 0-5,0 0 8,0 0-1,6 0-2,-3 4-5,-3 2 11,2 1-6,1-5-2,3-9-1,-6 7 8,5 3-8,-2 1 6,0-2-4,-1-4 6,1 8-10,3-2 10,-4-8-4,4 2-2,0 0-4,-1 2 8,1 2-2,2-4-2,-3-2-1,4 2 6,2-3-4,2-1-1,1 2 4,0 2-5,3 4 3,-1-8-4,3 6 4,1-2 0,-1-4 2,3-7-8,-3 7 5,9 2 7,2-4-14,-2 8 13,-1-9-5,-2 9-4,-3-8 0,3-2 9,-3 4-8,3 1 1,-3 3 1,-3-2-2,1 0 6,-4 4-4,1 8-3,8 3 2,-6-3 2,-5-8 2,5-6-9,3 2 11,-3 8-7,1-8-1,2-3 9,-6 12-11,3-5 4,-2-3 2,0 12 4,-4-1-8,4-2 0,-3 2 7,-1-3-7,1-10 2,-3 8 5,0 1-7,-2-8 2,-4-5 6,1 9-9,-4 4 9,1 1-8,3-1 3,-1-8 2,1 6-7,-4-9 5,4 9 4,-6 7-7,0-3 2,3-2 0,-1-12 7,1 8-12,3 2 12,-1-2-9,1-10 4,-3 10 2,-1 2-5,-2-9-1,0 7 4,0-6-3,0 6 2,0 0-1,3 0 3,-3 0 2,0 0-4,0 0 4,0 0-3,0-10-6,3 2 4,0 3 4,-3 3-6,0 0 6,0 0-6,0-4 1,0 0-2,0 0 5,0 2-1,0 1-1,0-3-5,0-2 7,0 0-4,-3-1 5,0 3-12,0-2 14,1 0 0,2-1-8,-3 3 8,3 2-8,-3 4 8,3-2-4,0 0-4,0 2 8,0-2-8,0 0 4,0 6 4,0-4-4,0 0 0,0 0 0,0 0-4,0 0 8,0 0-4,0-4 0,0 4-10,0 2-12,0-2-16,0 4-17,0-4-14</inkml:trace>
  <inkml:trace contextRef="#ctx0" brushRef="#br0" timeOffset="1416">3954 7793 24,'-3'-2'18,"0"2"10,3 2-7,0-2-15,3 0 16,-3 0-5,0 0-6,0 0-3,0 0-5,0 0-2,0 0-2,0 4 8,0 2-3,0 2 2,0 3 0,0-1-1,0 0 0,0 1 13,3 1-20,-3 3 4,0-3 3,0 2-7,0-3 2,0-1-1,-3 0 1,3 1-1,3-7 6,-3 0-6,0-2-3,-3 0 12,3 0-11,3 0 4,0-2 3,-3 0-4,0 0 5,0 0 1,-6-2-6,6-2 0,0-2-4,0 2 8,3-2-4,-6-1-6,3-1 12,0-2-6,-3-5-19,3-1 16,0-1 3,3-1-11,-3 1 5,0-4 4,0 1 4,-3 1-4,3 5-1,0-1 6,0 3 1,3 2-10,-3 1 9,0-1-2,0 4-2,0 2 2,0 2-4,0 2 6,3 0-6,-3 0 2,0-3 4,3 1-8,-1 2 6,4 0 4,-1-2-10,-5 0 4,0 2 3,3 0-4,5 0 1,1 2 3,-1-2-2,0 2-2,0-2 9,4 2-8,-1 1-1,0-3 3,0 2-4,-6-2 3,3 0 0,-2 0 1,-3-2 0,2-1-1,1 1 2,-1 0-8,1 2 11,-4-4-11,1 2-19,-3 0-5,0 0-8,0 2 5,3-2-12</inkml:trace>
  <inkml:trace contextRef="#ctx0" brushRef="#br0" timeOffset="2028">4194 7747 22,'0'0'19,"2"0"3,-2 0-5,17 0-6,-3 0 6,-14 0-2,8 2-10,-11-2 4,12 0 5,-1 0 2,-8 0 0,16 0-9,1 0-1,5 0 5,-3 0-6,1-2-3,-4 2-2,-2 0 0,-3-4-3,3 2 3,-3-2-1,-3 4 1,0 2 0,-8-2-3,-2 0-22,2 0-10,0 0-21,0 0 7</inkml:trace>
  <inkml:trace contextRef="#ctx0" brushRef="#br0" timeOffset="2576">4260 7840 14,'-3'0'21,"3"0"-3,3 0 6,-11 0-15,8 0 0,0 2 7,0-2-2,0 5-11,0-5 5,0 0-5,0 0 9,0 0-9,0 0 4,13 0 3,-13 0 0,11 0-3,9 0-4,-6-3-2,-1 3 6,4 3-8,2-3 10,-2 0-9,-4 0 0,-4-3 2,-4 3 2,-2-2-10,0 0 9,-3 2-1,3 0-7,-3 0 10,0-2-10,0 2 7,0 2-20,0-2-6,0 0-18,0 0-5,-6 0-4</inkml:trace>
  <inkml:trace contextRef="#ctx0" brushRef="#br0" timeOffset="3300">4668 7673 11,'5'-4'18,"-5"4"11,0 0-6,0 0-7,0 0 1,0 0 1,0 0 1,0 0-2,0 4-6,0-4-6,0 0-5,0 0 7,0 0 13,0 4-17,0-4-4,0 10 4,6 3 0,-6-1 3,-3-1 6,3 1-5,0 0-7,-3 1 5,6 1-7,0 1 8,-3 1 0,6-1 0,-1 3-3,1 3-5,-1-5 5,-2 1-4,0 0 4,-3-3-2,0 3-5,2-5 7,-4 0-9,-1-3 12,3-5-10,0 0 9,0-2-14,3-2-5,-3 0-19,0-4-36,0 0-3</inkml:trace>
  <inkml:trace contextRef="#ctx0" brushRef="#br0" timeOffset="6989">4150 6214 3,'0'0'16,"0"0"9,0 0-6,-14 0-12,14 0 0,0 0 2,0 0-4,0 0-1,0 0 0,0 10 7,0-10-7,0 0-3,0 0 7,0 0-4,0 10 5,0-10 8,0 15-16,0-5 5,0-10-1,0 8 5,-3 1-1,0 1-5,6-2 11,-3 5-11,3 5 3,0 5-5,-1 0 0,-2-3 11,6 1-17,-6-7 12,3-3-12,-1-3 4,-2 0 4,0-1-4,-2-3 0,-1 2-4,3-4 8,-6-4-4,6-2 0,0 4 3,6 0-6,-6 0 8,0 0-4,0 0-3,-6 0 3,6-9-3,0-1 7,-2 2-10,4-2 12,1-1-15,0 1 6,-3 0 2,0-1-12,3-9 5,-1-1 8,-2 4-2,3-1 1,3 5 4,-1-1-3,1 6-4,2-3-1,8 1 11,-7 2-10,5 1 1,-12 3 1,9 2 3,6 0-2,-9 2 1,-2-2-1,5 0-4,0 0 11,-6-4-12,1 4 8,2 0-8,0 2 8,1 2-2,-4-2 1,1 2-8,5-2 8,-3 4-3,-8 0 6,5 2-4,1 0 3,-3-3-7,2-1 12,1 0-5,-4 0-2,1 2 1,0-2-5,0 0 8,-1 4-1,1 0-5,6 1 14,-1-1-18,-3 0 8,-5 0-4,0 7 2,3 3 1,0 1-6,-3-3 8,0-6-7,-3 1 8,3 1-10,3-4 7,-3 0-6,3-4 7,-1-2-4,-2 0-3,0 9 1,-2-3 7,2 0-7,2-4 2,-2-4 1,-2 2-4,2 0 7,0 0-6,0 4 3,0-4-1,5 0-1,-5 6 3,0-6-8,0 0 6,0 0-29,0 0-11,0-16-19,8 16-14</inkml:trace>
  <inkml:trace contextRef="#ctx0" brushRef="#br0" timeOffset="8130">5426 6515 41,'-2'2'7,"2"-2"8,0 0-7,-6 0 1,6 0 2,0 0-2,0 0 2,0 0 3,0 0-4,0 0-2,0 5 0,0-5 4,0 0-5,-11 4 7,5 6-3,-2 0-3,3 5 1,-4 1 6,-2 5-7,6 4-6,-6 0 8,-3-1 2,3 3-6,3 0-1,2 2 1,1 0-7,-1 2 8,3 0-6,3 0 3,3 0 4,3 0 1,2 0-10,-3-2 3,4-4-5,-1-2 1,3 1 5,3-3-4,-6-4 5,-2 1-4,-1-3 1,1-1 3,2 1 0,3-5 0,3-2-4,0-6-4,-6 0 4,0-2 4,-2-2-4,-4 4-8,7-2 12,-1 0-4,-8-2-4,0 2-4,5 0-8,-2-2-36,-6-2-41,1-2 18</inkml:trace>
  <inkml:trace contextRef="#ctx0" brushRef="#br0" timeOffset="9214">5674 6685 67,'-16'0'8,"5"0"-11,3-2 13,16-2 6,6-5 5,5-1-3,-3 0-13,4 4 12,5 1-1,2 3-7,1-2 5,-1 0-15,4 4 11,-1-2-8,-2 0 0,-4 2 1,-2 4-1,-5 0-1,-3 2-1,2 5 2,-5 1 5,-8 1-2,-3 1-14,-3 3 18,-5 3-5,-8 1-8,-4-3 8,-5 1-8,-2-2 8,5-1-2,-3-1 0,0-3-4,3-2 0,3 1 2,-1-3 5,7-2-10,10-4 8,-5 0-4,2 0 1,3 0 4,3-2-4,0 3-2,3-3 7,3 0-4,2 2-7,-5 0 5,8-2 3,5 2-4,4 0 9,-1 2-12,3 0 10,0 0-6,3-2-1,0 2 5,2 1-1,-2 1-2,0 0 5,-6 2 6,-2 3-9,-4-1-2,1 0 11,-3 3-11,-2-1 11,-7-2-11,-2 5 15,0-1-16,-5-1 8,-6-1 10,3 3-11,-1-5 0,1 0 6,-6 3-12,-5-1 2,-6-2 5,0 1-7,3-1 2,-5-2 0,-1-4 1,0-2-2,-5-2-5,-2-2 4,4 2 5,-5-4-1,3-2-12,-3-2 3,9-3-10,5 1 4,2-2 2,9 1-21,6 3 0,2 0-7,-2 4-10,2-2-7,6-3-4,16 3 2</inkml:trace>
  <inkml:trace contextRef="#ctx0" brushRef="#br0" timeOffset="10763">6874 6925 84,'-8'0'29,"-1"0"-19,9 0 5,0 0 3,0-2-5,0 2-3,3 0-5,-3 2 14,0-2-1,0 0-4,0 0 5,6 0 9,-6 0-19,13 0 8,7-2-10,-4 0 7,4-1 0,10 1-14,0-2 12,6 0-17,0 0 4,3 0 6,-12 0-6,1 2 2,-9 0-1,-8 0-7,-3 2 7,1 2 0,-7 0-4,1-2-24,0 0-4,-3 0-20,-3 0 0,3 0-27,-5-2 18</inkml:trace>
  <inkml:trace contextRef="#ctx0" brushRef="#br0" timeOffset="11297">7494 6664 16,'-2'0'35,"2"0"0,0 0-2,-6 0-29,6 0 1,0 0 14,0 0-13,0 0 7,0 0 4,0 0 7,-8 2-10,8 4 28,0 7-32,0 3 4,0 3 14,3 2-8,-3-1-4,0 5-4,0 6 0,5-2-2,1 2 4,-1 0-8,3 0-2,1-2-7,-1-2 14,-3-4-12,1-5 1,-3-3 1,-1-1 2,-2-1-7,3-3 5,-3-4 2,3 0-11,-3-4-14,-3-2-25,3 2-33,0-8-4,0-2-4,0-4 4</inkml:trace>
  <inkml:trace contextRef="#ctx0" brushRef="#br0" timeOffset="12085">7627 6274 45,'2'-3'14,"-2"3"0,0 0 8,0 3-7,0-3 13,3 0-6,-3 0-1,0 0 5,0 0-13,0 0-8,0 0 1,0 0 10,6 0 2,-1 2-11,4 0 0,-1 2 17,6 2-8,2 8-20,1 1 21,2 1-2,3 1-11,3 4 20,2 6-17,-2 1 4,3 6 6,-1 3-10,1 0-2,-3 2 4,0-2-4,-9 5-4,1 1 4,-4 1 8,-4 1-7,-4 1-4,-2-3 0,-3-2 6,-3-1-3,-5-3-6,0-2 0,-1-4 2,1-2 5,-3-6-6,0-3-5,-3-1 14,1-1-13,1-5-1,4-1 14,3 1-9,2-7-8,0 2 16,3-2-12,0 1 8,0-7-8,0 0-3,-3 0 7,1 0-21,2-3-14,2 3-8,-2-4-19,0 2-4,3 0-17,3-2-9</inkml:trace>
  <inkml:trace contextRef="#ctx0" brushRef="#br0" timeOffset="13561">8509 6672 63,'-11'5'14,"8"-3"-7,-5-2-6,-3 0-1,11 2 15,8 0 8,-2 0-5,2 0-1,3 0 0,-3 0 0,6-4-6,0 2 3,0 0-5,-6 2 0,3-2-6,6 2 6,-1-2-6,1 0 10,-1 0-11,3 0 2,4 0 1,-7-2-7,-2 0 2,0 2 2,-1 0 1,1-2-7,-3-2 7,-2 0-4,-4 4 0,1-2-10,2 4-17,-8-2-12,3 0 13,-3 0-8,0 0-16,-3 0 10</inkml:trace>
  <inkml:trace contextRef="#ctx0" brushRef="#br0" timeOffset="14157">8597 6799 35,'3'0'24,"-3"0"-5,0 0-6,-5 2 2,-4 0-6,1 0 5,8-2-9,3 2 3,0 2 1,-3-4-1,-6 0-1,6 0 9,-6 0-4,6 2 6,0-2-3,0 0 2,0-2-8,0 2 7,0 0-13,6 0 16,-6 0-8,0 0 2,14 0-5,2 0-1,4 0-8,-1 0 4,-3 0 2,12-2-12,0 2 14,-4-2-6,-1 0-2,-1-2 0,-3-1-5,-3 1 6,-2 4 7,0-2-8,-3 0-4,-3 2-2,-2-2-16,-1 2-19,-5 0-8,0 0-20,-2 0-2</inkml:trace>
  <inkml:trace contextRef="#ctx0" brushRef="#br0" timeOffset="15071">9372 6515 13,'-3'-6'37,"-2"2"-3,2 4-15,0 0-22,1 2 10,-1 2 12,0 2 10,3 5-9,0 5-5,3 7-2,0 0-5,-1 4 8,4-3-6,-3 1-5,2-4 4,-2 2 5,2-3-14,-2-1 9,3-7-8,-1-1 6,-5-5 4,0-4 0,-3 2-10,3-4 9,3 0-15,-3-4 4,0-4 7,0-1-13,0-1 7,0-4 7,0-5-7,0-4-9,0 1 11,0-5-1,3 0-1,2-2-6,7 4 12,1 0-11,4 2 4,-1 7 6,1 1-4,-1 1-1,1-3-4,-3 5 4,-3 6-1,3 2 0,-1 2 5,1 8-6,-8 0 7,-1 2 0,6 1-5,0 1 0,-8 6 4,5-1 0,3 6 4,-2 1-7,-1 1 2,-3 0 5,6 2-12,-2-1 12,-4-1-12,1-2 8,-1-3-8,-2-1 4,5-5 4,-5 1-8,-3-3 8,0-4-23,-3-2-18,3-1-19,0-6-17,0 3-7,-2-4 12</inkml:trace>
  <inkml:trace contextRef="#ctx0" brushRef="#br0" timeOffset="15583">9287 6910 56,'0'0'35,"0"2"-24,0 2-2,2-4 11,-2 2 9,6 1-8,-1-3 9,4 0-4,2 0 0,0 2 2,3-2-16,-1-5 4,7 1 2,2 2-6,3-2-2,5 2-4,0-2 0,1 0 0,-1 2 4,-3 2-14,1-2 3,0 0 5,-4 0-9,1-1 8,0 1-4,-6 0 1,-5 0 1,-3 0-1,-5 2 1,-1 0-6,1 0-17,-4 0-26,1-2-20,-3 0-8,-5 0 5,2 0 17</inkml:trace>
  <inkml:trace contextRef="#ctx0" brushRef="#br0" timeOffset="16401">9463 7094 35,'0'0'28,"0"-2"4,-3 0-8,3 2 11,0 0-2,0 0-8,0 0 0,3-4-3,3 2-10,-1-2 8,9-3-7,0 3-2,2-2-7,1 0 9,2 2-8,-2 0 8,-4 2-12,4 2 0,2 0 4,-5 0-6,-3-2 6,0-1-5,3 3 10,-9 3-15,4 1 5,-4 2 9,1 0-9,-3 2 4,-1 5-5,1-1 3,0 5-3,-3-1 2,-3 3-3,-8-1 6,-3 3-3,0 4-3,-2-2 6,-6-3-8,-3-1 4,3-3 4,0 1-8,0 8 8,5-2-4,3-3-2,3-3 2,3-7 2,5-4-2,3-8-2,0-4 6,3 6-7,-3 0 6,6 6-6,5-6 7,8-4-2,3-4-3,3 2 2,-3 10 12,6-4-11,-1-9 2,1 3 0,-3 0-8,-1 0 8,-4 0-3,2-1-3,8-1-3,0 4 6,-16 2 4,-8 0-10,-6 2 3,0 0 2,11-4-1,-9-2-33,9 10-26,-11-4-5,-2 4-30,2-4-6</inkml:trace>
  <inkml:trace contextRef="#ctx0" brushRef="#br0" timeOffset="17203">10288 6222 71,'0'-2'16,"2"2"-12,-2 0 7,0 0 10,0 0-9,0 4-6,0-4 13,-5 6 4,-3 4-8,-1 1 3,4 3 3,-6 9-9,0 0 2,-3 6-1,-3 2-6,1 0 14,-1 0-10,-2 4-7,0 2 4,-1 2 2,9 3 0,0 1-7,3 3 0,0-3 1,2 0 1,9-1 8,3-1-10,5-2-4,2 1 1,-2-5 14,3-4-13,3-4-4,2-3 13,0-3-16,1-2 6,4-1 6,-1-5-2,-1-3-8,-6-2-3,-2-2 2,-6-1-28,0-7-26,1-1-18,-7 1-29,1-4 16</inkml:trace>
  <inkml:trace contextRef="#ctx0" brushRef="#br0" timeOffset="18061">10448 6466 67,'0'-4'9,"2"4"12,4-2 7,-1-5-2,6-1-22,3 4 12,5-2-6,4-3 4,4 1 0,1 2-11,5 2 6,0-2-5,0-1 9,-3 3-5,-2 0-5,-9 6-2,-5 2-6,-3 7 7,-6 1-3,-7 7 2,-9-1 0,-6 11-1,-5 0-1,-3 0 2,-2-4 3,-1 0-8,1-5 5,2-1 2,5-4-5,4-3 0,8-2 7,2-1-5,1-5-3,-1-2 4,6-2 7,3 2-8,2 0-6,4 0 8,-1 0 2,3 2-4,5-2 12,4-2 0,2 0-8,3 2-12,-1 2 16,1 1-12,0 1 4,-3 0 4,0 0 0,-8 2-8,3 1 10,-4 1-5,-4 4 9,-1 3-8,0 2 1,-5-1-3,-3 3 12,0 0-1,-6-1-9,-2-1 11,0-1-5,-6-1 4,-3-3 1,-5 1-5,-5-5 3,-3 1 4,-4-1-10,1-2-2,0-6 2,0-2-10,0 0 6,3-2-2,2-4 6,1 0-18,-1 0 2,3-5-7,6-1-8,0-1-4,2 3-6,6-2-6,3-1-26,8 1-11,5 0 2</inkml:trace>
  <inkml:trace contextRef="#ctx0" brushRef="#br0" timeOffset="18935">11054 6693 63,'3'0'32,"-3"2"-19,0-2 5,0 0 7,0 0-15,0 0 8,0 6-16,0-4 20,0 5-8,3 1 6,-1 2 6,4 7-11,2 1-2,-5 1-11,3 2 4,-1-1 4,-2-1-11,-3 2 8,0-5-7,0 1 4,0-5-4,5-4 2,-2-1-1,-3-3 5,0-2 13,3-2-16,-3 0 3,-3-2-5,3-2-4,0-5 5,0-3 0,-5-5-5,-1-1-5,3-5 4,3-2 4,6-4 4,-3 4-15,2 1 14,1-3-3,2 6 4,6 7-4,-3 1-7,-3 1 14,3 2-11,0 1 8,6 5-4,-4-2 0,-2 4 4,-5 2-4,-1-2-4,17 4 0,6 4 4,-3 0 4,-9 3-4,1 5 4,-3 3-8,-1 1 8,4 3-8,-6-1 8,3 1-2,-6-2-1,-8-1 0,6-1-3,-4-1 3,1 1-4,-3-3 5,3-3 0,2-3 0,1 0-8,-3-1 8,2-3 0,1-2-19,-1 0-17,-5-2-20,0 0-8,3 0-3,0-2-4</inkml:trace>
  <inkml:trace contextRef="#ctx0" brushRef="#br0" timeOffset="19393">11760 6594 35,'0'0'28,"0"0"10,0 0 4,0 0-22,6 0-2,-6 0 8,0 0-14,0 4 4,0-4-8,0 0 2,0 0 8,0 6 2,0 3-1,0 1-14,0 2 9,0 5-9,2 3 12,1 1-9,-3 2-1,0 0-2,3 1-9,0-1 18,2-2-18,-2-1 9,-3-1-9,3 0 1,2-5 10,1-1-8,-1-3-3,-2-2-11,-3-6-28,0 2-6,0-2-14,0-2-9,-3-2 13,3-2 1</inkml:trace>
  <inkml:trace contextRef="#ctx0" brushRef="#br0" timeOffset="19769">11625 6753 43,'3'-2'27,"-6"0"-15,3 4-3,3-2 11,-3 0 6,0 4 1,0-4-5,5 0-1,-5 0 3,8 0-10,6 2 4,0-2-10,5 0 8,1 0-12,-1-2-4,6 0 6,0-2-5,-1 0 0,1 0-3,0 2 3,-3-3-1,0 3 3,-3 0-8,-2-2 8,-3 2-20,0 0-21,-6 0-12,0 0-11,-5 0 2</inkml:trace>
  <inkml:trace contextRef="#ctx0" brushRef="#br0" timeOffset="20289">12386 6449 55,'-3'-6'15,"-2"2"25,2 4 7,0 0-22,3 0-18,-3 0 0,3-2-4,0 2 7,0 4 5,0 0 7,3 6-9,-3 1 15,-3 1-6,3 7-5,-2 1 4,2 7-16,0 4 9,-3 0-5,0 2 1,3 0-8,6 1 4,-4-3 4,4-3-8,-1-3-1,-2 0-2,-3-4-1,-3-5 2,3-3 2,3-3-4,0-2-2,0-4-4,-3-1-31,3-3-17,-1-3-18,-2-1 3,0-2-7</inkml:trace>
  <inkml:trace contextRef="#ctx0" brushRef="#br0" timeOffset="20989">12507 6003 49,'-8'0'30,"8"0"6,0 2-9,0-2-22,-3 0 16,3 2-4,0-2 5,3 0-10,-3 4 9,3 4 2,5 1 5,3 1-19,0 0 6,-3 5-4,9 1-1,0-1 7,-4-1-4,4 3-4,13 1 4,6 5-2,0 6-11,-3 8 19,-3 2-14,-2 7-1,-1 6 2,1 5 3,-9 1-11,-5 0 11,0-2-11,-9-2 10,-2-5-8,-3-1 4,-8-5 2,-9-1-6,4-7 8,-7-4-8,-2-2 3,0-6-2,8-3 0,-8-1-4,-5-3-1,5-3 7,5-3-1,6-2-3,3-1 0,-3-3-2,8 0 8,0-4-12,1 2-7,2-2-36,0 0-3,-3-4-36,3 0-27,3 4-13</inkml:trace>
  <inkml:trace contextRef="#ctx0" brushRef="#br0" timeOffset="120317">11986 9190 14,'0'0'7,"0"0"2,0 0 5,0 0 4,-8-2-12,2 0 5,4 0 2,-1 0-3,-3 2 10,4 0 0,2 0-14,-3-2 2,0 0 6,3 2-8,0 0 2,-3-2 6,3 0-10,0-3 0,0 3-4,6-2 10,-1 2-9,1 0-5,-3 2 7,-1 0-4,1 2-2,0 0 4,-3-2 0,0 0 6,0 0-6,-3 4-9,0 1 11,1 1-5,2-2 3,-3 0 2,-3-4-1,-2 0-6,0 0 4,0 0 9,2 0-9,1 0 4,2 0 2,3-2 7,-3 0-16,0 0 11,0 0-12,3 0-1,0 2 8,3 0 3,3 0-6,-6-2-9,5 2 8,4-2-7,-4 2-30,1 0-14,-1 0-8,-2 0 13</inkml:trace>
  <inkml:trace contextRef="#ctx0" brushRef="#br0" timeOffset="121211">12005 9451 37,'0'-2'16,"0"-3"2,0 5-3,0 2-11,0-2 7,0 0 2,3-2-9,0 0-1,0 0 6,0 0-6,2 0 6,3 2-9,1 0 4,-1 0 5,0-2-4,0 0-4,-2 2-1,-1 2 0,1 2 3,-3 2-3,-1-1 10,1-1-8,-3-2 2,-3 2 1,1 0-9,-1-2 11,0 0-4,-2-2-10,-6 10 13,2-3-2,-2-7 4,3 0-6,0 0 10,2 2-12,4 6 4,-1-8 2,3-6-6,0 0 0,0 6-4,0-7 1,3 3 4,-1-2 5,4 4-14,-1-2 12,-2 2-7,3 0 1,-1 0 2,1 4-1,-4 2-2,-2-4 2,0 0 4,0 0-10,-2 0 13,2 0-11,-9 4 4,4 0 2,-3-4 5,2 0-12,-2 2 10,2 0-12,1-4-14,-1 13-15,1-7-19,2-2 7</inkml:trace>
  <inkml:trace contextRef="#ctx0" brushRef="#br0" timeOffset="123852">12551 9124 17,'-2'-2'25,"-4"0"-3,-2 0-4,8 2-5,0-2 0,3 2 5,-3 0 4,0 2-12,0-2 6,0 0-4,0 0 4,0 0-9,0 0 4,0-4 1,0 0-5,0-1-2,2-1 0,7 2 4,-1 0-7,3-2 2,-5 0 4,-1-3-4,3 3 2,1 0-6,4 0 10,-2 2-3,3-3-2,-3 3-6,9-2 8,-15 4-7,12 0 4,-1 0-1,-2 0-4,2 2 7,-10 2-5,5 0 5,3-2-3,0 4-10,-1 0 11,-2 0-4,0 2 4,-2-1 1,-4 3-5,1 0 0,2 2 6,0-3-8,-2 5 2,-6 3 2,5 1-2,-2-1 6,3-1-8,-6 3 1,-6-3 6,-2 3-2,-1-3-1,4 0 1,2 1-7,0 1 7,-2-1-7,-6-3 5,3 3 2,-3-3-3,0-1 3,2 3-4,1 5 2,0 1-1,-12 1 4,1-4-4,-3-3 4,0-2-8,6 7-1,-4 0 6,6 1-3,1-1 8,-1-3-2,0-1-13,0-1 14,0 1-9,3 3 8,-2 3-4,7-4-4,1-5 12,-4 2-16,7-5 12,-1 1 0,-3-4-13,4-2 14,-1 3-5,3-7 0,0 2 0,-3 2 0,3-4 4,0 0-8,0 0 4,0 0 4,0 0-8,0 0 10,0 0-8,0 0 2,3-2 2,-3 2-8,0 0 12,5 0-8,6-2 2,-2 2 0,4-2 2,4 2-2,2 0-2,1-2 2,7-5 3,3 1-4,4 0-1,-4 2 18,6 2-4,0-2-12,2-3 0,-2 1 4,0 2-8,0 0 7,-6 2-6,-5-8 5,0 7-2,-6 8 1,0-5 2,-5 0-1,-3 0-6,0-5 8,-3 5-3,-5 3 2,0-1-4,0 0 3,-3 0 1,5-2-3,-5 0-3,0 4 3,0-4-4,-3-2 7,3-4-6,0 6 8,0 0-10,-5 0 2,5 0-12,0 0-36,0 6-27,0-6-30,0 0-18</inkml:trace>
  <inkml:trace contextRef="#ctx0" brushRef="#br0" timeOffset="138881">17151 9136 22,'-3'0'12,"3"-2"-3,-3 2 6,3 0-6,-2 0 5,-1 0-9,3 0 1,0 2 6,3-2-8,-3 0 2,0 5-6,0-5 4,-6 0-4,6 0 3,0 0 5,0 0-2,8 0 7,-8 0 0,14-7-4,0 3-5,0-2-8,-1 4 8,1 2-1,-3 0 6,-5 2-6,-3-2 10,-3 0-13,0 0 2,-3 0-2,3 2-2,-6-2 4,6 0-4,0 0 2,0 0-13,-8 0-28,2 2-15,1-2 22,2 2-13</inkml:trace>
  <inkml:trace contextRef="#ctx0" brushRef="#br0" timeOffset="139532">17192 9438 49,'-8'-4'13,"8"2"-13,3-2 2,-3 0-2,5 2 3,3 2-2,-2 2 4,5 0 2,-5-4-1,2 0-2,-5 0 0,-1 0 10,-2 2 2,0 4-4,0-4-2,3 2 0,0 2-3,-3 0-9,-3-2 2,3 2 0,-8-2-3,0-2 9,-1 0-4,4 0-9,-1-2 11,3-2 3,1 0-7,2 4-7,0 2 14,0 2-14,-3-4 3,3 0-26,3 0-6,-3 0-4</inkml:trace>
  <inkml:trace contextRef="#ctx0" brushRef="#br0" timeOffset="149476">18110 8740 23,'-5'-5'15,"-1"1"2,6 0-8,0 0 6,6 0-9,-3-2 0,-1 2 10,-2 1-4,0 3-6,0 0 8,-2 3-14,2-3 6,0 0 5,0 0-12,0 0 15,0 0-14,0 4 3,0-4 0,0 0 4,-6 6-6,6 2 11,0 5-12,-5 1 11,-1 5-5,1 1 1,2 3-3,0 0-8,0 2 8,1-1-4,-1 3 3,0-4-3,3 0 6,0 1-5,0-1-2,3-2 3,-6 0-4,3-5 7,-3-1-10,1-5 8,2-2-5,0 3 1,-3-1 5,0-6-1,3 0-4,0 4 0,0-3-3,0 1 4,0-6-22,3 0-11,-3-2-22,0 2 3,0 0 8</inkml:trace>
  <inkml:trace contextRef="#ctx0" brushRef="#br0" timeOffset="150121">17906 9308 40,'0'0'27,"-2"0"-9,2 0 4,0 4-2,0 0 1,0-4 2,0 0-3,2 0 1,-2 0-10,0 0 1,0 0-4,6 0-4,2 0 9,3-4-5,6-4-1,-1 0-1,9-3-2,0 3-1,2 2 4,4 0-4,2 1-6,-8 1 4,2 0-2,-2 0 2,-3 2 6,3 0-14,8-2 10,0 2 1,0 0-10,-11 4 4,-2 0 10,-4 0-8,3-2-7,-5 0 9,-5 0-15,4 0-10,1 0-6,-6 0-9,-2 0-3,-3 0 1,-3 0-1,0 0 1</inkml:trace>
  <inkml:trace contextRef="#ctx0" brushRef="#br0" timeOffset="151010">18149 9550 23,'0'0'7,"0"0"18,0 0 3,-3-13-16,1 9 7,2-6 2,2 12-2,4-2-2,-6 6 3,0-6-16,0-10 12,0 2-1,11-1-11,3 1 3,-1 0 7,1 0-12,0 1-1,5 1-4,-5-2 13,0 2-10,-3 4 3,0 2 12,-3 4-15,-5 0 2,0-2 9,10 0-15,-10 4 10,0 9-6,0 7-2,-9 5 4,3 2 0,1 4 1,-7-2 1,-4 0-10,-1 2 12,0 0-13,-5-2 9,-1-2 3,1-2-5,3-4 0,-4-4 4,-2-3-12,0-1 12,6 1-10,2-1 7,0-5-3,6-2 9,2-2-13,6-4 5,3 1 4,-3-3-5,0 0-4,0-3 9,6 3-7,-6 0 3,8-4 5,6 2-4,-1 0 0,1-2-1,3 2 4,2-2-2,3 4 0,6-2-6,-4 2 6,7 2 0,-1 2 2,-2 0-8,-9-2 11,3 0-8,0 0 0,-8 0 1,2 0 3,-7-2-6,-1 3 10,0-1-11,1-2 7,-7 0-37,-2 0-15,0-2-31,6-5 8</inkml:trace>
  <inkml:trace contextRef="#ctx0" brushRef="#br0" timeOffset="151922">19238 8411 62,'0'4'23,"0"0"6,-3 6-4,3-10-21,0 0-1,0 0 4,-2 0 11,2 0 6,-9 11-13,-2 3 2,-2 7-2,-1 4 15,-3 4-15,-2 6-9,-3 8 10,-3 7-7,0-1 5,3 7-3,0 2-3,3-2 11,2 2-16,1-4 11,5-3-4,5-1 7,1-1-12,5-5 7,2-1-2,7-3-1,2-5-2,3-4-1,5 0 5,3-6 2,3-1-9,-3-3 5,5 6-10,-2 0 10,-3 2-10,-5-5 5,-1-3 4,-2-4-6,0-5 0,-3-2 7,-6-3-14,-2-5-32,0 0-18,-3-2-22,-3-2-30,3 2 22</inkml:trace>
  <inkml:trace contextRef="#ctx0" brushRef="#br0" timeOffset="152945">19340 8886 45,'0'-2'19,"0"2"-8,0 0-1,8 0 16,6-2-2,3-2-12,2-2 4,3 2-6,6 0 4,-3-3-2,-1 3-7,1 0 0,-3 2-6,0 2 6,-2 0-3,-7 2 6,-4 2-6,-7 0 1,1 9-1,0 3 3,0 3 0,-6 2-10,-3-1 17,-5 1-16,-2 0 8,-4-1-10,1-1 6,-4-3-3,4 1 4,2-3 0,3-3-4,3-3 6,2 0-1,3-2-5,-2-1 11,5-1-13,0-4 5,-3 0-1,6 0 7,2 0-6,-5 0 0,11 2 0,6 2-7,-1-2 8,4-2-3,-1 0 6,-5 2-6,2 2 8,1 2-6,-1 3 0,-4 1-4,-1 0 12,-3 1-12,-5 1 10,2 3-2,3 1 8,-8-1-6,0 3-6,-5 1 13,-1-3-6,-2 1 1,-6-5-4,-8 3-4,-3-5 0,-2-4 2,-1 5-1,-2-5-1,-6 0 1,3-4-1,0-4-4,3 2-22,2-4 8,6-2-17,0-5 4,8 3-10,6-2-12,2-1 7,6 3-8</inkml:trace>
  <inkml:trace contextRef="#ctx0" brushRef="#br0" timeOffset="153416">19983 9093 79,'-3'-4'46,"0"2"-15,3 0-8,6 2 1,-6-2-8,0 2 2,2 0-8,-2 2 11,6 2-1,2 2-5,6 4-4,3 1 10,2 3-16,0 1 18,0 1-20,1 1-2,5 1 5,-3-1-12,-3-3 7,0-1 5,-5-3-8,0-2-4,-3-1 10,-8-1-27,2-2-10,-2-4-6,0 2-13,2-2-4,-5 0-9,-5 0 14</inkml:trace>
  <inkml:trace contextRef="#ctx0" brushRef="#br0" timeOffset="153897">20283 9043 45,'0'-2'34,"-2"2"6,2 0-18,0 0-18,0 0 14,0 0-2,0 2 0,0-2 1,0 7-3,0-1 1,-3-2-3,0 2-4,-5 0 6,-3 3-7,-3 1 2,0 2-5,-2-1 4,-4-1-8,-7 4 4,2 1-4,0 1 5,-3 3-6,1 2 2,-1-1-1,1 1-3,5-2 7,0 1-10,-3-3 6,6-7 6,2 1-16,9-3-14,-3-2-24,2-2-16,7-4 4,-4 2-8</inkml:trace>
  <inkml:trace contextRef="#ctx0" brushRef="#br0" timeOffset="157694">20633 8733 29,'-2'0'26,"2"0"-11,0 0-2,0 4 0,0-4 2,0 0-7,0 0 4,0 0-4,0 0 6,0 0-9,0 0 4,0 0-1,0 7 2,0-3-9,0-4 26,0 6-17,2 4 6,1 3-8,0 1 2,0 5 1,2 1-11,4 3 11,-4 6-1,1 2-6,-4 0 12,1 2-13,0-2 0,0 0 6,2 0-2,-5 0-7,3-2 0,-3-4 0,0 0 4,0 0-4,-3-3-4,3-1 8,0-4-2,-3-1-4,3-1 2,0-3 0,0 0-4,0-3 11,0-1-10,0-2-1,3 0 4,-3-4 0,0 0-18,-3-2-9,-2-2-18,5 2 4,0 0-9,0-4-17,0 4-3</inkml:trace>
  <inkml:trace contextRef="#ctx0" brushRef="#br0" timeOffset="158268">21444 8985 51,'-3'0'21,"-2"-2"-14,-1 0-7,1 2 13,5 0 2,0 2 3,-3 0 7,0 5-8,3 3-2,0 5 15,-2 3-9,4 5-11,1 0-2,0 1 3,-3 1-9,0 0-2,3-4 11,2 1-17,-2-1 16,0-4-18,2-5 12,-5-2-32,3-1-19,-3-3-8,0-2-3,5 0 9</inkml:trace>
  <inkml:trace contextRef="#ctx0" brushRef="#br0" timeOffset="158600">21235 9155 43,'0'0'31,"5"0"-17,-5 0-8,0 0 17,11 0-5,0 0 1,6 0-4,2 0-1,6-2 1,5-2 1,6 0-4,-3 2-10,0 0-2,6-3 3,-6 1-2,-3 0-6,1 0 4,-1 4-6,-5-2-29,-6 0-8,-2 0-16,-4 2 8</inkml:trace>
  <inkml:trace contextRef="#ctx0" brushRef="#br0" timeOffset="159040">22158 8888 71,'0'-2'26,"-2"2"-2,2-2 28,0 0-18,0 2-22,2 0-12,-2-2 13,0 0-5,0 2 11,0 4 3,0 4 0,6 3-8,-1 3 11,4 9-8,2 6-6,-6 2-3,1 2 1,-4 0-1,1 0-4,0-2 1,-3 0-2,3-2-7,-1-6 1,4-3 11,-3-3-12,-3-3 0,0-5 7,0-3-29,0 0-16,0-2-9,0-4-14,0-2 1,0 2-27</inkml:trace>
  <inkml:trace contextRef="#ctx0" brushRef="#br0" timeOffset="159622">22492 8279 47,'0'-3'27,"0"3"2,3 0-3,2-2-9,1 2-6,5 0 19,-3 5-15,9 7 22,5 5-6,8 5-4,-2 11-17,5 13 22,-6 14-12,4 2-7,2 6 6,2 4-7,-7 3 6,0-3-5,-1-4-4,-7-6-2,-9-4 7,-6-2-7,1-4-3,-6-7 8,-3-4-10,-8-1-4,0-3 3,-3-4-2,0 0 3,0-8-4,-2 10 5,-3-16-2,-1-3-9,-2-1 12,3-7-5,2 0-14,4 9-30,2-5-22,2 3-41,4-7-13</inkml:trace>
  <inkml:trace contextRef="#ctx0" brushRef="#br0" timeOffset="160776">17429 10441 51,'0'0'51,"-2"-4"-18,2 4-5,-3-2-12,3-1 8,3 1 7,5 0-14,0 0-4,6 2-2,0 0 0,5 4-4,9-2-2,2 1-4,-3-6-7,4 1 8,-4-2-3,4-2 0,-6 4-26,-6 2-28,-3-4-7,-7 0 0,-4 0-2</inkml:trace>
  <inkml:trace contextRef="#ctx0" brushRef="#br0" timeOffset="161058">17501 10501 55,'-3'0'15,"1"2"-2,2 0 2,2-2 14,4 0-12,2 0-2,0 0-5,3 0 2,6 2 4,-1 0-11,4-4 0,-4-2-11,4 2 13,-1 0-9,3 2-3,0-5 2,3 3-39,-3 0-13,0 0 0</inkml:trace>
  <inkml:trace contextRef="#ctx0" brushRef="#br0" timeOffset="161624">18601 10271 60,'-5'0'33,"-1"0"-12,1 0 0,2 0 1,3 2-7,-6 0 11,1 0-1,5 5 5,-3 1-8,-2 2-3,-1 9-2,3 1-17,1 5 24,-7-2-24,7 2 0,-1-7 0,0 13 7,3-8-14,-3 2 7,3-11 2,0 3-4,0-11 2,0-4-41,-2-4-12,2 2-9,2 0-6,4 0-5</inkml:trace>
  <inkml:trace contextRef="#ctx0" brushRef="#br0" timeOffset="162024">18268 10745 59,'-9'-3'24,"4"1"4,2 4-8,3-2-6,0 5 4,0-5 26,8 6-25,-2-6 8,2 0-5,11 2-6,6-2 3,3-2-12,-6-4 11,8 1-11,6 3 3,5-2-11,4 0 9,-4 4-8,-5-8 0,-6 6-4,-2 0 8,-4 2-8,-4 0 1,-6 0 4,-3 2-23,-6-4-17,3 4-15,-2-2-11,2 2-12,-8-2 19</inkml:trace>
  <inkml:trace contextRef="#ctx0" brushRef="#br0" timeOffset="162764">18472 10978 30,'-11'-4'25,"5"2"7,1 2-2,5 0-17,0 0 2,-3-2 9,3 0 6,5 2-10,6 2-2,3-4 3,-6 0-8,3 0-5,-2 0 0,7 2 8,1-5-12,5 1 10,0 4-8,0-2-2,-3 0 0,-2 0-1,-3 2 1,-3 2 4,0 4-5,-3 5-2,-3 1 4,1 9-5,-6 4 0,-3 4 4,-11 2-4,1 2 0,-9-2 0,-6 2 0,-2-4 0,-3-2 0,-3-3-4,8-3 8,-8-2-4,14-5 0,8-4 0,3 1 2,6-5-4,-1-4 2,-7-2 0,-1 0-4,14-4-6,3-4 11,-3-5-8,11 3 8,2-3-4,1 1 6,0 2-4,0-1-3,-6 5 4,6 2-4,0 2 6,-1 2-4,-2 2 2,3-2 2,3 2-4,-1 2 2,-2 5 2,5-1-4,-5 0 4,8 0-2,-2-1-2,4 1 2,4-2 0,-3 0 3,2-6-10,1 0 7,-1 0-47,1 2-9,-3-2 1,0-4-11,0-2 0</inkml:trace>
  <inkml:trace contextRef="#ctx0" brushRef="#br0" timeOffset="163528">19506 10077 79,'-9'0'9,"9"0"-8,0 0 11,0 0 0,0 0 1,0 4 0,-11-4-8,-2 6 6,2 5 4,0 1-1,-3 2 7,-3 3-3,-5 6-6,0 6 10,6 6-4,-1 2-10,3 4 6,0-1-2,1 3 10,2 13-22,2 4 15,4-2-9,5 2-3,3-7 1,2-1 7,1-6-15,2-7 8,6-4 7,2-4-11,-2-6 1,0-3 0,-3-5-3,0-3 3,0-3-5,0-5-3,-3 0-38,0 0-28,-2-6-17,-3-6-22</inkml:trace>
  <inkml:trace contextRef="#ctx0" brushRef="#br0" timeOffset="164021">19572 10366 88,'-3'-4'19,"-2"0"29,5 0-8,0 2-26,0 0 0,0 4 1,2-2-2,7 0-8,-9 6 18,8 4-14,0 5 0,0-1-10,-5 3 8,-6 4-3,6-3-8,3 1 4,-6 6 0,0 6 0,-3 0 0,0-5 4,0-3-4,1-4 0,7-9 0,1-2 0,-4-1 0,9 1-4,3-4 8,3-2-4,2-2 0,11-2 0,9 0-4,-9-4 4,-2-1-22,-6-1 5,0 6 0,3-2-18,-3 4-8,-3 0 9,-2 0-18,-1 0-1</inkml:trace>
  <inkml:trace contextRef="#ctx0" brushRef="#br0" timeOffset="164448">19809 10466 27,'0'-3'47,"0"1"3,0 2-4,0-2-21,-14 0-8,11 0-4,3 0 9,3 2-15,-14-2 4,0 4-1,0 0-6,3 2 24,0 0-13,13 3 1,-5 5-5,-3 0-1,12 9 3,-9 10-9,-3 10 1,-3 1-4,4-1 4,10-4-5,3-2 0,-3-3-4,0-8 12,-2-3-12,-1-2-5,-2-7-32,0-4-29,2-6 4,1 2-6,-1 1-2</inkml:trace>
  <inkml:trace contextRef="#ctx0" brushRef="#br0" timeOffset="164974">20112 10172 55,'-5'0'18,"5"-2"22,-3 0-1,0 2-28,3 0-4,0-2 1,0 2 9,0 2 0,3-2 7,3 8-9,5 5 13,0-1-10,2 7-1,1 3 4,0 5-6,3 2 8,2 4-5,0 2 6,0 5-17,3 5 4,-2 3 5,-6-1-10,-3 5 0,0-3-7,-6 1 6,1-2-4,-4-1 4,-2-3-5,-2-5-6,-7 0 6,-7-2-1,-1-2-2,-2-4-11,2-4-30,-2-4 4,5-4-2,6-5-4,-3-6-21,3-4-20,5-6 6</inkml:trace>
  <inkml:trace contextRef="#ctx0" brushRef="#br0" timeOffset="165336">21017 10426 55,'0'-4'15,"0"4"-2,2-2 32,4 2-4,-6-4-12,6 4-14,-1 2 10,6 0-1,8-2-11,9-2-18,0 0 2,-4 2 5,-2-4-7,-2 0-34,-1-1-15,-5 1 0,0 0-5</inkml:trace>
  <inkml:trace contextRef="#ctx0" brushRef="#br0" timeOffset="165625">20937 10618 41,'3'0'34,"-3"-2"8,0 2-1,0-4-4,5-6-1,6-2-11,3 1 17,0 1-23,5 0-5,0 5-10,1 3 5,4 0-14,-4 0 6,7-2 1,-2 10-2,-6-6-29,-2 0-24,-6-4-16,3-2-25,0 0 11</inkml:trace>
  <inkml:trace contextRef="#ctx0" brushRef="#br0" timeOffset="166556">21698 10277 72,'3'-2'39,"-1"2"-11,-2-4 0,0 2 9,0 2-18,0 0-1,3-4 1,-3-2 0,6 2-6,5 0 7,5-3-1,3 3-6,6 0-2,3 0 9,-1 0-18,7 2 8,-4 2-4,-3 2-2,-5 0 3,-2 4 0,-6 2-8,-6 3 2,-5 1 7,-3 5-8,-9 1-4,-4 1 4,-7 6 4,-5 1-4,-2 3 2,-9 2 0,0-2-3,-2 7 3,-4 1-4,6-2 8,3 0 0,0-2-9,8 0 5,6-4-6,3-2 7,-1-6-1,6-5-1,3-3-3,5-3 3,3 0-3,3-4 7,2 1 1,1 3-6,5-6-4,0 0 12,3-2-12,-1-2 4,4 0 0,-1-2 4,4 2-8,5-4 8,-1 0-2,4-2-4,-3 2-2,2-3 8,1 3-4,-1-4-4,1 0 10,2 2-12,-2 1 10,-3 5-4,0 0 2,-6 0 5,-3-2-8,-2 0-2,-6 2 4,-2 2 2,2 0-4,-5 1 1,0-3 0,-3 0-6,0 0-21,0 0-30,0-3-39,0 3-25,-3-6 0</inkml:trace>
  <inkml:trace contextRef="#ctx0" brushRef="#br0" timeOffset="170181">3579 12148 15,'0'0'16,"0"0"8,0 0-10,0 0-4,0 0-3,0-4 7,0 2-3,0-2-4,3 2 4,-3 0-1,0 0-2,0-3-11,-3-1 10,0 0-3,-2 2 4,-1 2-12,-5 2 12,0 0-12,0 0 8,-3 0-4,-2 2 0,-1-2 4,3 4-8,-2 2 10,2 0-7,0 1-2,0-3 8,3 0-10,6 4 5,2 0 6,3-1-12,0-3 12,3 4-7,-3 0 3,3 1-8,5-3 6,0 0 5,3-2-4,0 0-1,0-2-1,0 0-2,3 0 3,0-2 7,-3 0-7,0 3-5,3-1 6,-1 0 1,1 0 0,-3 0-3,3 2 3,-6 0 0,1 4 0,-1-1 0,0-1-1,-2 0-3,-1 4 8,1-1 0,-4-1-3,1 2-2,0 0 4,-3 3 8,0-3-2,0 3-9,-3-5 3,-2 2-2,-4 3 4,-2-1 3,0-2-6,-2-1-1,2-1-7,-3-4 12,0-2-8,-3 0-5,1-2 5,-1 0 1,1-2-5,-1-2-2,1-2-6,-4 2 4,1-3-7,3 1 7,2 4-1,5-2-22,1 2 3,3-4-8,2 0-14,3 1 7</inkml:trace>
  <inkml:trace contextRef="#ctx0" brushRef="#br0" timeOffset="171393">3769 12132 40,'-3'-3'29,"1"1"-15,-1 0-12,-3 2 6,1 0 10,-1 0-12,1 4-1,-1 1 3,1 1-3,-1-2 3,-2 2 4,2 2-8,1 1 4,-1 1-8,-2 2 12,5 1-13,1 1 5,2 1 5,0-3-9,0 3 4,2-3 0,1-2 0,5 5 6,-5-1-11,3-3 4,2-1 1,0 2 0,0-1-2,-2-3-1,5 0 3,-5-2 0,5 1-2,2-1-5,-2-4 5,0 2-2,0-4 7,3 0-6,0-2-5,0 2 7,0-2-3,-1-2-1,-2 0 2,-2 0 4,2-3-12,0 1 14,0 0-7,-6 0 0,4-3 0,-7 1 0,4-2 0,-6 2 0,0-1 0,3 1 4,-1-2-4,1-1-4,-6 1 8,3 0-4,0-3-4,-2 3 10,-4 0-6,1 1-2,2 3 2,0 0 2,0-2-1,1-1 0,-1 3 1,-3-2-2,6 2-2,-8-3 4,2 1-5,1 4 4,-6 0 1,0 0-4,0 0 7,5 2-9,-2 2 1,0 0 7,0 2-5,-1 0 0,-2 0 4,0 0-10,0 2 7,0 0-22,0 0-7,3 0-2,0 1-3,2-1-18,1-2 9</inkml:trace>
  <inkml:trace contextRef="#ctx0" brushRef="#br0" timeOffset="241245">1467 14161 51,'0'-2'15,"0"0"7,0 2 1,0 0 1,-14-2-9,14 2 2,0-2-6,0 2 6,0 0-10,0 0-2,0 4-2,-11 2-3,-3 5 5,0 5 9,0 5-4,1 4 2,-1 8-12,3 2 16,3 2-16,2 3 2,6-5 4,-3-2-14,1 0 11,-1-4 6,0-2-13,-3-3 4,6-5 4,0-5-4,0-1-4,-2-3 8,-7-4-8,4-1 8,2-1-4,6-4 3,-3 0-2,0-2-3,0-3 3,0 5-4,5-10 7,-5-2-6,3-3 0,0 1 2,8-1-8,-3-1 0,-2-5-4,10-8 14,-7-2-14,-7-2 6,12-4 4,-11-4 2,8-1 2,3-1-7,0 1 10,2 1-11,1 4 7,-4 2 4,-2 2-10,0 6 10,-5 6-7,2 7-2,3 1 9,-8-1-8,3 4 2,-1 1 5,6 5-2,-3 0-1,1-4 2,-7 4-3,4 4 11,2-2-11,-2-1 2,-4 3 0,1-2-4,5 4 2,-5 3 7,3-1 0,-1 2 1,-2 0-4,3-2-1,-4 5 10,-2 3-11,3 4 12,-3 1-8,0 4-3,0 6 12,-3 4-13,6 2 6,0 2-2,2 0 6,6-2-6,0 2-5,-5-2-4,-1 0 10,1-4-8,5-2-1,3 0-2,-6-6 7,0-1 0,-2-5-8,-1-3 8,-2-2 0,0-1-7,-3-1 2,5 0 1,-2-4 0,-3-2-16,3 3-16,-3-3-8,-3 0-6,6-2-2,-3-2-5,0 2-2</inkml:trace>
  <inkml:trace contextRef="#ctx0" brushRef="#br0" timeOffset="241691">1252 14325 60,'-3'0'10,"0"0"3,0 0-2,3 0 20,0 2 7,6-2-28,2 0 15,6-2-15,5-2 12,-2-3-17,2 1 3,11 2 3,9 0-12,0-4 9,-6 1-3,-3 1-6,-2-2-4,-4 2 8,4 2-4,-12 2 4,-2-1-12,-5 3 8,-7 0-31,1 3-16,-3-3-1,3 0-6,0 0 16</inkml:trace>
  <inkml:trace contextRef="#ctx0" brushRef="#br0" timeOffset="242069">2037 14256 32,'0'-6'9,"0"2"-3,0 0 2,-2 0 0,-1-2-12,3-1 6,-3 7-2,0-2-15</inkml:trace>
  <inkml:trace contextRef="#ctx0" brushRef="#br0" timeOffset="243397">2167 14236 38,'0'-2'25,"0"2"-5,0 0-4,0 0 3,0-2 4,0 0-1,0 0 0,0-1-4,-3 1-14,0 2 8,3-2 0,-8 2-9,-3-2 2,-3 4 3,-2-2-4,-3 2-2,-1 3-4,4-1 7,-1 4 2,1 0-8,-4 3-3,4-1 4,-1 0 5,6 1-2,3-1-4,2-2-4,4 0 9,2 1-1,2-3-7,1 0 3,3 0 2,5 1 2,0-1-5,3 0 6,-1 0-7,4-4 4,-1 0-1,1 0 2,2 0-2,-2-2 2,-1 0-7,1 2 7,-3 1 1,-3-1-4,0 0-2,-3 0 2,0 4 7,1 0-12,-4 0 16,1 5-14,-4-1 4,1 7 8,-3-5-6,0 0 20,0-1-11,0-1-5,-5 0 11,-4 1-8,-2-1-1,-3-4 1,-5 0-7,3 1 4,-4-3-8,-2-2 5,0-2-1,0 0 1,0-2-7,-3-2 7,0-3-6,3 1-1,6 0-12,-1-2-2,1-3-10,5 3-4,0 0-12,5 2 4,3-3-2,1 1-17,4 2 14</inkml:trace>
  <inkml:trace contextRef="#ctx0" brushRef="#br0" timeOffset="244230">2487 14228 23,'-6'-5'9,"6"1"10,-5 2 0,-1 2 2,4-2 2,-1 0 2,0 2-17,0 0 12,-5 0-9,0-2-8,-1 2 1,-4 0 2,2 2-2,-6-2-8,1 4 13,-1 0-8,-2 5 1,-1-1 6,1 2-8,5 1-4,6-1 7,3-4-2,-1 0 2,3 5-2,3-3-2,3 0 2,0 0-3,2 1 4,6-1-3,0-4 6,3 2-5,3-2 4,-1 1-8,1-1-2,-1 0 16,-2 0-14,0 0 4,-3 0-4,3 2 8,-1 1-4,1-1 0,-5 2 8,-1 0-10,0 3 11,0-1-7,-2 0 3,-3 1 1,-1-3-2,1-2 11,3 2-13,-6-1 9,-3 1-3,0 2 0,-5-1-11,-3-1 14,-3-4-15,0 4 12,-5 0-12,2-3 10,-2-1-8,0-4 4,-3 2-2,0-2-2,0 0 2,0 0-17,5-2-4,3-4-1,0 1-6,6-1-15,3 0 6,2 0-23,6-2 13</inkml:trace>
  <inkml:trace contextRef="#ctx0" brushRef="#br0" timeOffset="246056">2572 14242 58,'3'-4'17,"-3"0"-9,0-2 2,0-1 10,3 1 6,0 2-13,-1 0 5,1 0 3,-3 2-3,0 2-4,3 4-8,-6-4 7,3 0-8,0 6 1,-5-6 0,5 6-1,0 2 6,-3 3-3,3-3-8,-3 4 9,3 3-4,-3-1-4,1 3-2,4 0 11,7 1-10,-4 3 2,-2-3-4,0 3 4,-1 2-4,1-5-2,3-3 8,-1 1-4,3 1 4,-2-5-5,2-1-2,3-3 6,-2-2-6,2-2 8,2-2-8,4-2 5,-1-4-4,-2 0-4,0 0-4,0-4 5,-6-3-4,11-1-1,1 0-4,-4-3 1,-13-4 9,-6 1-4,-2-1 13,13 1-10,-8-1 5,8 3-2,-13-3 7,-1 4-3,-2 1-9,13 2 8,-5-1 2,-2 7-5,10 0 5,-8 2-4,-3 4 1,-8 0 5,11 2-6,0-2 3,0 0 3,8 0-7,-8 0 8,0 0-6,0 6 0,0 4 6,0 1-8,6 1 8,2 5-4,-10-1 1,7 3 1,3 1 1,-2 1-1,8-2-10,-6 1 12,0 1-2,0-5-4,3-1 0,0 1 4,3-3-6,0-5 4,3-4-4,-4-4 0,4-2 4,8-2-4,-3-2 2,0-2 2,3 1-14,-6-3 13,-5 0-2,0-3-3,-9 3 8,-2 6-10,2 0 5,-2 0 3,0 2-4,0 2 5,-1 0-4,-2 2 2,0-2-4,-2 6 3,2 2 3,0 2-5,0 3-3,0-1 9,2-4 0,-4-3-9,2-1 6,0 0 12,0-2-7,0 0-2,0-2 14,0-2-14,0 2 5,-3 0-10,3-6 2,0-5 2,0 1 0,3-4-10,2-5-1,-2-2-1,-3-1-6,5-3 16,-2 0-4,5-2 1,6 4 2,-3 3-4,0 1 4,3 9 4,3 1-8,-1 7 4,3 4 0,-5 7 0,-3 3 0,3 5 6,3 1-5,-4 3-4,-4 0 8,2 1-6,-3-1 1,-5-4 0,2-3 1,-2-2-4,0 3 3,2-5 3,-2-4-5,0-1 7,0-3-5,-3-2-2,0-2 0,5 2 2,1-7-1,2-1-16,0-6-1,0-3 7,3-1 5,0-3 2,0 0 3,3-2 1,0 3-2,3 1 2,-4 3 0,1 3 0,0 3 0,0 2 0,-9 1 0,4 5 0,-4 2 0,1 2 3,2 0-3,-3 5 0,1 1 1,-3 4 2,2 1 10,-2-1-5,2 5-8,1 1 5,-1 1 1,1 0 7,-1-3-13,-2-1 0,0-1 4,0 0-8,-3 1 8,2-3-8,-2-3 8,3-3-13,3 0 14,-3-2-18,-3-2-19,2 2-21,1-2-17,-3-2-5</inkml:trace>
  <inkml:trace contextRef="#ctx0" brushRef="#br0" timeOffset="246828">3841 14358 32,'0'0'28,"0"0"-16,0 0 2,5 0 16,4 0-7,-9 0-10,11-2 7,2 0-8,-2 0-5,0 0-3,0-3-2,3 3-2,0-4 1,-3-2 5,3 2-9,-3-3 14,-3 1-9,3-2 3,-8-1 3,2 1 0,1 0-4,-3-1 12,-1 1-8,-2 0-6,0 1 0,-8 3 6,-3 0-8,3 4 0,0 0 0,-6 2-5,0 2 14,0 2-9,-2 2 2,-1 1 3,3 3-6,-2 2 6,2 1-8,0 1 7,0 5 8,6-3-3,3 3-6,2 2 2,3-1-8,0-1 5,0-3 14,3 1-16,-1-1 9,4 3-8,2-4 2,-2-1 1,-3-2-4,5-1 7,0-1 1,3-2-12,3-1 15,0-1-10,-1-2 1,1-2-1,3 0 0,-1-2-1,-5-2 2,6 0-6,-3-2 2,-1-2-1,-4-1-6,2 1-16,0 0-16,-3-2-9,-5 8-25,0-2-6,-3-3 2</inkml:trace>
  <inkml:trace contextRef="#ctx0" brushRef="#br0" timeOffset="253728">15378 13913 29,'0'0'12,"0"0"2,0 0-6,0 0-3,0 0-6,0 0 8,0 9 2,0-9 1,0 0-4,0 0 14,0 0-15,0 0 6,0 0-16,0 0 3,0 0 0,0-7 6,0 7 9,0-12-2,0-2-2,0 1 0,0-3-2,3-3-5,2 0-2,-2-1 10,2-1-6,-5 0 1,-2 7 0,2 6-7,2 10 3,-2 4 2,0-6 1,0 0-7,-5-6-1,-3 6 8,8 0-3,-14 8-4,0-2 3,0-6-3,-2 4 5,-6-6-2,-3 2 3,-6 6-9,-2 7 6,-5 3 3,-9-3-6,3-3 2,-6-4 4,3 5-4,0-1 4,3-4-4,3 5 3,5 1-4,3-2-2,5-1 6,6-5 1,6 2-6,2 2 2,6-2 4,2 1-4,3 3 1,3 0 0,0-1 2,0-3 0,3-2-3,8 2-2,3-2 4,0-2 2,2 2-4,4 1 0,2 1 0,5-2 4,1 0-10,2 2 10,1 2 0,-1 3-7,-3-1 5,1 3-1,0-3 3,-6-4-2,0 2-5,-6-1 7,-2 1-3,-3 2-3,-3-2 3,-5 1-2,0-1 1,-3 0 7,-6 3-8,-5-1 0,-2 4 1,-7 5 0,-5 0 1,-5 1 1,-3-1-1,0-1 2,-6 3-2,-2 2-3,0-2 6,-1 1 0,4 1-8,2 0 10,5-3-11,1 1 11,5-2-10,9-5 9,2 1-7,8-1 7,4-4-6,2 3 3,5-3 1,6 0-6,3 1 7,3-5-2,2-4-3,6 4 2,-1-2 5,4-2-8,5-2 4,3 5 0,0-3 2,0 4-4,2-2 1,1-2-3,2-2 1,-2 2 8,2 4-10,-2 1 9,-1-3-8,4 0 5,-6-2-2,-3 2-5,0-4 6,5 0 4,-7 0-10,-4 0 10,-2-2-8,8-2 8,-2 2-11,4-4 7,-4-3 2,-9 5-1,3 2-5,-9 0 2,-5-4 4,-3-2-2,-2-1-5,-6 1 4,3 0-1,-1-5 3,4-1-2,0-1 1,-6-1-3,0-1 5,2 3-5,-2-3 9,-2 3-12,-7 1 2,6 3 11,6 2-13,-6-2 6,-2-1 3,5 1 0,-6 0-4,1 1-9,-1 7 10,1-2-1,2 2 4,3 2-11,6 0-6,-6 0-23,0 0-16,0 2-23</inkml:trace>
  <inkml:trace contextRef="#ctx0" brushRef="#br0" timeOffset="254522">14675 15038 34,'-3'0'23,"3"0"-8,0-4 14,0 2-8,0 2 4,0 0-16,0-2 8,0 4-8,0 4 4,0 2-1,0 2-9,0 5 6,0 1-5,0 5 0,3 0-4,2-1 3,1 1-3,-4-4 2,1-3-3,-3-1 3,0-3-5,0-4 5,0-4-1,3 0-1,-3-2 4,0-2-5,-3-2 2,3-6-5,0-1-1,-3-5 7,1-5-19,-4-4 23,6-2-12,3 3 2,2-3 9,4 0-11,-1 4 12,0 5-11,3 3 3,3 3 3,0 1-2,5 1 4,3 4 0,0 4-9,0 2 11,0-4-15,0 4-1,-5 0-31,0-2-12,2 2-6</inkml:trace>
  <inkml:trace contextRef="#ctx0" brushRef="#br0" timeOffset="254897">14992 15032 64,'0'0'15,"0"0"19,0 0-25,8 0-1,6 0-3,2 2-9,-2 0 3,3-2 2,-1-2-3,1 0-29,-6 2-21</inkml:trace>
  <inkml:trace contextRef="#ctx0" brushRef="#br0" timeOffset="255281">15014 15197 23,'-6'0'34,"6"0"-20,6 0 5,-1-2-6,4-2 4,4 2-12,1 0 20,0 0-4,0 0-20,2-3-4,-2-1 3,0 2 4,2 0-10,6 2 2,1-4-30,-1 2-28,2-3 9</inkml:trace>
  <inkml:trace contextRef="#ctx0" brushRef="#br0" timeOffset="255666">15425 14918 79,'-3'0'38,"3"0"-10,0-4 12,-3 2-6,0-4-17,6-3-2,-3 13 4,3 5-10,-3-9 15,0 0-16,-6 0 7,6 0-4,0 0-2,0 0-10,0 0 8,0 0-12,0 0 8,0 0-4,0 0 2,0 0 3,0 0-5,0 8 7,0-2-6,-2 4 4,-1 1-2,3 3-8,5 7 10,1 0-8,-3 1 4,2 1 4,-2 2-8,-3-2 8,0 1-4,5-3-4,1 0-9,-3-3-35,2-3-20,-2-5-6,-3-4-12</inkml:trace>
  <inkml:trace contextRef="#ctx0" brushRef="#br0" timeOffset="258215">14937 13188 37,'0'0'10,"2"0"1,1 0 2,0 0-1,-3 0-2,0 0 4,0 0 0,0 0 4,0 0-9,0 0 1,0 0-1,0 0-6,0 4 1,3-2 1,-3-2-1,0 0-1,0 4 2,0 2 7,0 3 4,2 3 0,1 3-4,-3 5 2,0 5-14,3 2 7,2 2 0,-5 2-3,0-2 5,0 0-12,0 0 9,0-3-11,0-1 6,0-4-1,0 0 1,-2-9 0,2 0 1,0-1-4,2-7 2,-2-2 1,0-2 1,0 0 0,3 2-1,0 0-2,-3-2-6,3-6 1,2-7-5,-2-3 10,5-1-4,-2-1 7,2 1-6,-2 1 2,2-1 9,3 1-10,-3 1 5,0-1-8,1 5 9,-1 3 0,0 0-8,0 2 11,1-3-9,-4 5-1,4 0 4,-4 4 4,3 0 0,1 2-6,2 4 0,-3 1 0,3 1 1,-3 0 6,-5 2-6,-3-1 3,0-1-6,-3 2 3,3 1 6,0-1-7,-3-2 1,-2-2 7,-3 3-10,-3-3 5,-3-2-4,0 2 5,0 0-3,0-4 6,1 1-7,-1 3-3,3-4 9,0 0-4,3 0-4,5-2 10,0-4-9,0 6 3,1 0 2,-1-2-2,3 4-2,-3-4 2,3-2 2,0 2-4,3 0 2,-3 0 1,0 0-5,0 0 1,5 0 9,-5-4-7,6 6 3,2-2-4,0 0 1,1 0 4,-1 2-3,0 4-5,3 0 8,0 3-4,-2-3 3,4-2-5,1 4 2,0 1 5,5 3-3,0-2-3,1-1 3,2-5-2,0 0-45,3-2-21,0 0-17</inkml:trace>
  <inkml:trace contextRef="#ctx0" brushRef="#br0" timeOffset="259456">15995 13645 27,'0'0'14,"0"0"7,0-7-11,0 5-7,0 0 5,0 2-1,0 0 3,0 0 3,3 0-3,-3 0 2,0 0-8,0 4 2,0-4 3,0 0-9,0 0 5,0 0 3,0 0 0,-5 0-7,5 0 4,0 0-4,0 0 8,0 0-9,-9 7 6,9-7-1,0 0-2,-13 12 3,2 0-5,0-1 10,0 7-11,-3 3 11,-3 10-6,3 0 7,1 8-6,-1 5-2,-3 1 10,4 3-14,2 1 6,-3 1-12,5 0 6,4-3 8,-3-1-9,5-3 4,3 2-3,5-1 8,4-5-8,4 3 4,1-9-2,6-2-5,2-5 6,-3-1-6,6-6 1,0-3 6,-6-3-6,-3-3 5,1 0 1,-3-1-4,0-5 0,-3-2-6,-3-2-35,0 0-13,-2 0-33,-4 0-15</inkml:trace>
  <inkml:trace contextRef="#ctx0" brushRef="#br0" timeOffset="261545">16048 13866 29,'0'-6'26,"3"1"-12,2-3 6,-2 6 2,2 0-11,1 4 6,2 0-5,-2-2 4,2-4-9,6 0 10,2 4-10,1 4 10,8-4-9,5 0 2,3-2-5,3-2-2,-3 0 7,3 4-7,0 2-6,0 2 3,-9 4 5,-5 0-5,-2-5 5,-7-1-2,-7 6-4,-3 4 3,-3 3-3,-6 3 5,-2 3-8,-3 0 11,-9-1-7,-4 1-4,-1 0 7,0-7-2,0-1-8,3-3 8,8 0 4,1-4-4,4 3-6,7-5 7,2 0-1,0 0-2,0 0 8,5-2-12,3-2 3,6 0 4,3 0-3,2 0 7,3 0-13,0 2 10,3 3-7,0-1 5,-6 2 0,-5-2-2,0 6 8,2 3-14,-2 1 14,2 5-3,-2-1-4,-3 1 6,-5 2 2,-1-1-7,4-1 12,-9-3-6,-6 1-1,-2 0 1,-3-3 3,-3-2-6,0-1-2,-5-1 2,0-2-3,-6-1-1,-3-5 5,1 0-6,-1-2 1,-2-4 0,-1-3-21,4 1 0,2-2-10,0-2 5,9-3 3,2-1-12,3-3-13,8 3 1,6 1-6</inkml:trace>
  <inkml:trace contextRef="#ctx0" brushRef="#br0" timeOffset="262521">16853 14077 55,'0'2'24,"3"-2"-10,-3 0 10,0 0 1,-6 0 0,6 0-18,0 0 2,0 0-1,0 0 6,0 0-10,0 4 6,0 2-3,0 6 8,0 1 6,-2 3-18,7 5 11,1 2-12,-1 0 3,14 5 0,-8-1-2,6-2 2,-12 2-6,-5-4 10,0-5-13,9-3 4,2-1 4,-11-3 0,-3-3-3,9-2 9,2-4 3,0-2-3,-11 0-8,3-4 2,-5-2-2,-3-4-4,-4-5 4,4-4-7,-3-1-8,0-5 13,3-4-4,2-2 4,4 0 4,-1 2-13,3 4 8,5 0 3,12 1 2,-9 3-4,6 0-9,0 5 12,-3 3-6,3 3 4,-6 4-4,-5 4 7,2 2-6,6-2 7,6 0-12,2 4 8,-2 2-1,2-2 2,-3-2 1,-2 0-10,5 0 7,-2-2-38,0-2-1,-4 0-8,4-3-13,-3 1-13</inkml:trace>
  <inkml:trace contextRef="#ctx0" brushRef="#br0" timeOffset="263133">17416 14194 62,'-3'-4'23,"3"4"6,0-4 0,-3 4 6,6 0 2,2 2-12,-5-2-6,9 2-7,2 0 5,2-2 2,4-2-6,5-2-2,6 0 2,2 0-13,3 0 3,3 0 0,-3-3-2,-3 3-2,1 2-2,-4 2 4,-8 0-1,-5-2 0,-5 2 3,-4 0-9,1 0-8,-4 0-10,-2 2-24,3-2-5,-3 0-14,0 0 0,-3 0 10</inkml:trace>
  <inkml:trace contextRef="#ctx0" brushRef="#br0" timeOffset="263653">18132 13835 43,'-2'-8'40,"-1"1"-12,0 7-8,-2 4-10,5 1 12,0-5 6,0 6-5,2 2-9,-2-2 11,3 5-3,0 3-8,-3-4 0,0 15 0,3 10 0,-1 7-4,-2-1-5,0 0-2,3 1 3,-3-1-10,0-4 5,6-2 1,-1-4-4,-5-6 0,3-4 7,0-5-7,0-3 3,-1-5-18,-2-6-17,3 0-31,-3-2 2,3-4-20,2-4 14</inkml:trace>
  <inkml:trace contextRef="#ctx0" brushRef="#br0" timeOffset="264823">18265 13481 36,'3'0'28,"-3"2"-6,0-2 6,0 0-7,0 5-2,0-5 0,0 0 5,0 0 2,0 0-9,5 6 4,6 0-7,14 2 8,0 3-3,0 1-9,5 7 6,-3-1-3,4 7-1,-1 0 8,3 10-10,3 4 8,0 9-14,0 3 2,-6 3 8,-2 0-10,-4 2-10,-1 0 16,-7-3-10,-5-1 0,-3-2 0,-5-5 0,-3-4 5,-3-1-8,-5-5 7,-6-6-8,1-2 7,-4-3-1,0-1-3,-2 0-1,0-2 2,0-5-8,-3-4-14,-1 1-12,7-1-1,2 1-14,9-5-17,-1-4-8,3-4-14</inkml:trace>
  <inkml:trace contextRef="#ctx0" brushRef="#br0" timeOffset="275960">6262 6854 29,'0'0'22,"0"-2"-2,3 0-3,-3 0 2,0 0 5,0 0-10,0 2 8,0 0-9,0 2-2,0-2-11,0 0 0,0 0 4,0 0 1,0 4-4,0-4 6,0 6 10,0 5-16,0-1 0,0 0 10,0 3-2,0 5-9,5-1 4,1 0 2,-4-1-10,4 1 9,-1 1-3,1-1 1,-3-1-4,-1-3-3,-2-3 2,0-2 4,3 5-2,0-3 1,-3-2 0,3 1-2,-1-1-2,-2 2 9,0-2-7,-2-3-3,2-1 8,0-2-6,0-2 1,2 2 0,1 2 1,0-2 4,0-2-6,-1 2 6,-2 0-3,0-6 0,0 4 1,0 0-2,0-6-4,0-2 3,0 1 1,-2-1 3,-1-2-8,0-5 10,3 3-7,-3-3 3,3 1 1,0-3-5,0 3 3,3 4 4,0 1-5,0-1 0,-1 0-4,1-1 6,3 1 4,-4 0-7,4-1 4,-1 1-4,-2 0 0,3 1 5,-1 1-5,1 0 4,-1 2-3,1-1 4,-1 1-8,1 2 5,-6 2 0,3 0-2,-1 0 4,-2 0-4,0 0 7,6 0-10,-3 0 7,-1 0-2,4-1 2,-1 1-6,1 0 8,2 0-9,3 2 9,3 0-3,0 0 1,0 0-2,-1 0-5,1 0 11,0 0-7,3-2-1,-1 0 6,-2 0-9,-6 0 5,-2 2 0,2-2 0,-3 0-2,1 0 9,-3 2-12,-3 0 8,2 2-5,-2-2 2,0 0-2,0 0 0,0 0-7,0 0-29,0 0-12,0 0-11,-2 0 1</inkml:trace>
  <inkml:trace contextRef="#ctx0" brushRef="#br0" timeOffset="277886">19147 13917 68,'0'0'18,"0"-2"-4,6 0 0,-1 4 7,1-2-4,-6 0 9,3-2-20,-1 2 5,4 4 2,2-6 4,0 2-11,1 2 0,2-2-3,5 3 0,-2-3 1,2 0-9,4-5 5,-4 3 5,4 4-10,-4-2 4,3 0 2,-5-2-13,-5 2-20,-1-2-9,-3 2-14,-2 0 12,0 0-4</inkml:trace>
  <inkml:trace contextRef="#ctx0" brushRef="#br0" timeOffset="278277">19144 14116 29,'-2'0'39,"-1"0"-28,0 2 4,3 0 9,3-2 0,-3-2-7,5 2 4,4 0-6,2 0 4,0-2-10,3 0 1,2 0-7,3 2 1,1 0 7,5 2-15,-1-2 0,-2 0 12,0 0-12,3 0-1,-3 2-23,-2 0-33,-7 2 0,-2-4 7</inkml:trace>
  <inkml:trace contextRef="#ctx0" brushRef="#br0" timeOffset="280073">19944 13382 29,'-3'-2'16,"-2"0"12,2 2-8,0-4 1,3 2 6,-2 2-1,-1-2-8,0 2-1,3-2-9,3 2 9,-3 2 3,0-2-8,0 0 4,0 0-12,-6 0 8,6 0 4,0 0-16,0 0 5,0 0-2,0 0 17,0 4-12,0 4 8,0 0-12,14 3-2,-6 3 10,1 7-12,-1 4 1,3 4 8,0 0-13,0-1 12,-3 6-12,6-1 10,-3 6-8,0 0 4,-5 0-4,2 1 5,-3-5-4,-7-6-1,2-6 2,5-3 0,-2-1 0,-3-3 0,-3-5 0,0-1 0,1-4-8,-1-6 16,3 0-12,0 0-9,0-2 2,-3-8-3,3-5-9,0-3 9,0-9 5,0-8-4,6-5 6,-4-1 11,4 2-8,5 2 5,3 6-4,2 4 3,-2 6 2,3 2 1,2 5-5,6 2-1,0 1 9,-3 7-6,-6 2-2,-2 2-2,2 4 6,-2 4 1,-3 1-2,-2 1 0,-1 0-6,-3 1 11,-2 1-8,0-4 2,-3 5 4,-6-5-10,1 2 6,-3-1-1,-6 3 6,-3 1-9,-8-3 8,-2 0-5,-3-2-4,2-3 6,3-1-4,6 0 8,-3-2-9,2-2 1,4 0 3,5 0-4,5-4 4,6 4 0,0 0 0,3 0-7,-3 0 8,0 0-2,6 0 1,5 2-2,0 0 6,-3 10-6,3-1 1,3-3 0,0 4 10,2 1-16,-2-1 8,-3 1-1,0 1 0,6-2 10,-1 3-10,3 1-4,1-1 4,4-1 0,1-3 6,3-5-12,2 0 10,3-4-28,0-2-17,-2-4-26,-6 0-1,-9 0 0</inkml:trace>
  <inkml:trace contextRef="#ctx0" brushRef="#br0" timeOffset="280616">19939 14128 32,'0'0'27,"2"0"-3,-2 0 6,0 0-1,0 0-2,0 0-5,9-4-4,-9 2 3,5 0 0,-2 0 3,5 0-8,0-2 3,6 4-6,6 0 4,4 0-10,4 0 11,5 2-5,6 0-4,2-2 0,6 0-9,2 0-1,1 0 2,0-2 1,-1-4 0,1-1-6,-9 1 4,-5 0-5,-5 0-16,-7 4-18,-7-2-17,-9 2-15,-5 0-20,-9 4 13</inkml:trace>
  <inkml:trace contextRef="#ctx0" brushRef="#br0" timeOffset="281624">20275 14381 47,'0'0'38,"0"0"-3,-6-3-2,1 1 11,-1 0-12,4 2-6,-1 0-6,-3 2-3,6-2-13,0-4-1,3-2 7,3 6-7,5-8 6,3 2-4,-1-1 0,4-1-5,-1 4 7,4 0-8,-1 2 3,0 0 6,1 2-5,-7 0-7,1 0 11,0 2-9,-3 0 6,-3 0-4,3 2 8,-2 4-8,-4 3 0,1 1 0,-4 5 2,-2-1-8,-5 1 10,-1 1-8,-7 1 8,-1 4-8,-6-1 8,-2 1-4,-2-2 2,-4 1-4,-5-1 2,3-4 2,2 1-2,0-1-2,4-5 4,4 1-8,4-3 10,-1 4-4,3-1-4,6-9 4,5-4 0,1 0 6,4 0-8,-2 0 4,9 0-4,4 0 2,4 0 3,2-4-4,3 0 2,3 0 2,3-3-2,2 3 2,3 4 4,-3 0-9,-2 2 4,0-4-2,-1 0-6,-2 0 8,-3 0 0,-5 0-2,-4-2 4,-4 2-5,2 0-8,0 2 2,-3 0-32,-2 2-8,-4-2-18,4-2-18,2-2-9</inkml:trace>
  <inkml:trace contextRef="#ctx0" brushRef="#br0" timeOffset="282668">21113 13144 66,'0'0'20,"0"0"-14,0 0 3,0 0-3,0 0 5,0 0-2,0 5-1,0-5 5,0 0 10,0 6-3,-5 2 3,-6 0-10,0 7 11,0-1-13,-3 3-7,-3 1 11,4 7-3,-1 4-2,-3 0-2,-2 4 2,0 2 0,2 7-10,-2 1 7,5 0 1,0 3-8,6 6 8,-3 1-3,3 3-5,5-2 6,6 0-5,2-1 2,6 3 1,3-4 2,0-7 2,-1-1-8,1-3 6,8-6-8,-2-4 6,-4-4-4,1-6 1,2-3-2,0-1 1,-8-7-1,3 1-13,-6-3-31,1-2-15,-1-4-20,-5-2-36</inkml:trace>
  <inkml:trace contextRef="#ctx0" brushRef="#br0" timeOffset="283754">21235 13523 60,'-6'0'23,"3"0"-10,1 0 2,2 0 5,5 0-2,-5-2 0,8-3-10,6-1 8,3 0-2,7 0 4,1 0-8,3-3 0,2 1 2,1 2-14,-1 4 11,0 4-7,-2 0-2,-3-2 3,-6 0 5,-3 6-8,-2 2 0,-3 5 6,-2-1-8,-9 3 4,-3-1-1,-8 5 3,-3-3-6,-3 1 2,-2 2-5,-6-3 9,-2 1-6,5-3 5,-6-2-8,3 9 10,0 0-7,9-3 1,-1-5 5,4-5-6,-1-2 1,8-8 3,9 2-2,-3 6 2,0-6-5,11 0 2,3 7 4,0 1 0,8-6-7,5 0 3,1 0 4,-1-2-1,1 6-2,-3-4-2,0-4 3,-3 15-1,-3-1-3,0 5 5,-2 1-4,-3-5 5,-1 1 2,-2 3-8,-2 3 5,-7-1 6,-2 2-9,0-1 6,-2-1-1,-4-3-2,-5 1-4,-5 2 2,-4-3 6,-5-4-5,1 1-4,-4-5 5,-2 0-3,-1-1 3,-2-3-7,0-4 6,-3 0 1,6-6-29,-9-3-5,4-1 6,15 0-6,-2-3-17,0-3 5,8-1-3</inkml:trace>
  <inkml:trace contextRef="#ctx0" brushRef="#br0" timeOffset="284880">21877 13421 57,'-3'0'22,"3"5"-16,0-5 4,0 4 17,0 2-10,-2 2 13,2 2-19,0 5 15,5 4-21,-2-1 9,2 3-6,1-1 10,-1 11-18,1 13 2,-1-3-2,1 5 3,-1-1 4,1-3-6,-3-1 4,-1-4 1,1-2-6,5-6 4,-2-6-2,-3-7-2,-1-3-2,1-5 2,-3-2 0,3-2 2,0 1-2,-3-5 3,0-5-6,0 1 1,3 0-6,-1-4-7,1-9-2,3 1-8,-4-5 20,-2-8-4,6-2 4,-1-6 5,1 0 0,-1 6 0,4 4 0,2 2-4,0 4 4,-6 1 0,6 5 0,0 5 0,-2 2 0,2 4 4,2 2 0,-2-5 1,3 5-3,0 2 1,0 4 3,0 3-2,-1 3 9,-4-2-12,-4 0-2,1 5 9,-4 8-1,1 1-3,-3 3 2,-3 0-4,1 4-5,-7-4 7,1-7-7,-3-1 2,-3-5 6,-5 3-7,-6-5 0,0-4 3,1-2 0,-1 2-4,3-6 8,5-6-12,1-2 8,-1 0-5,3-5 6,0 3-2,9 0-6,-1 6 6,4 1 4,2-1-4,2 2-4,4 0 4,-1 2 0,1 0 0,2 4 0,3 3 4,0-7-4,3 2 0,0 4 6,0 4-3,2-4 2,3 5 5,1 5-6,2 3-2,0-1-2,0 1 7,3-2-11,0-3 10,-1 1-11,-2-3 5,1-2 0,-1-1-30,5-3-34,1-4-20,-3-4-9</inkml:trace>
  <inkml:trace contextRef="#ctx0" brushRef="#br0" timeOffset="286275">22666 13622 34,'-6'0'21,"6"0"-2,-8 4-2,8-4-1,0 0 0,0 0 0,0 4-4,-6-2 4,6 0-6,-13-2 11,7 2-6,6 0 6,6-2-17,-1 3 5,-5 1 7,0-2 0,6 0-6,-4 6 8,4 7-6,2 5-8,3 7 4,0 4-2,-3-2 5,-2 0-7,5 2-3,-3 2 5,1 0-2,-1-4-8,-5-2 8,-1-2-2,1-5-8,3 1 10,-4-4-4,-2-7 0,3-2-4,0-4-11,5 3-26,-8-5-22,3 0-7,-3-2-10,0-2 19</inkml:trace>
  <inkml:trace contextRef="#ctx0" brushRef="#br0" timeOffset="286898">22525 13862 55,'0'0'20,"0"0"3,0 0 8,0 0-7,0 0-10,0 0 2,0 0-1,0 0-2,0 0 1,0 0-1,22 0-10,0 0 13,-5 0-14,2-2 4,0 0 4,3-3-6,0 5 5,9 2-3,5-2 3,-3 0-5,3 0-4,2-8 0,1 4 0,-6 0 2,-3-2-2,-2 0 3,-3 1-8,-6 5 5,-8-2-23,0 2-10,-6 0-19,-5-4-8,0 0-16,-2 4 15</inkml:trace>
  <inkml:trace contextRef="#ctx0" brushRef="#br0" timeOffset="287518">23432 13461 55,'0'0'16,"0"0"0,-5 2 8,5-2 0,0-4-4,0 4-12,0 0 2,0 0-1,0 0-4,0 0 15,0 0 1,0 0 2,0 8-15,0 2 12,0 5 4,0 1-13,0 7 2,2 2 0,4 4 1,2 10-5,-2 0-7,2 1 15,-2-3-8,-1-2-13,3 2 10,-2-2-8,-1-2 2,-2-6 2,0-6-4,0-9 2,-1-1 0,-2-1-4,3 0-18,-3-1-24,3-7-3,0 0 2,-3-2-17,0-4-5,0 4 2</inkml:trace>
  <inkml:trace contextRef="#ctx0" brushRef="#br0" timeOffset="288242">23562 13004 55,'-3'0'28,"0"0"-23,1-4 9,-1 2-1,3 2 7,0 0-12,5 0 12,1 2 8,5 4-19,0 4 16,-3 3 7,6 3-10,0 5-15,8 8 14,0 4-11,3 4 11,-3 6-13,5 7 11,4 2-5,-4 2-13,1-1 10,-3 1-1,-1 2-8,-10 8-1,-6 0 5,1 4-1,-6 0 4,-1-6-7,-7-6 3,-4-4 2,-2-7-12,0-3 10,3-5-4,-3-6-1,0-2 0,-5-6 4,2-3-12,0-3 8,6-5-6,2-1-23,1-5-26,-1-4-15,6-2-14,3 0-16</inkml:trace>
  <inkml:trace contextRef="#ctx0" brushRef="#br0" timeOffset="296141">1329 15815 17,'0'0'13,"0"0"1,0 0 0,0 0-2,0 0 0,0-8-8,0 4-1,0 0 3,5 1 0,-2 1 3,-6 2-5,3-4 6,3 2-1,0-4 2,-3 0-5,0 2-2,3 0 12,5-3-7,-5-3 6,-1 4-9,-2-2-1,-2 3 4,2 1 3,-3 0-2,3 0-7,0 2 4,-6 0-3,4 2 2,2 0-8,0-2 8,-6 0-7,3-2 2,0 2 2,3 4-7,-2-2 8,-4 4-5,-5 6 2,0 0 0,-3 3-4,1-3 5,2 5-4,-3-3 3,3 0 5,0 7-9,2 2 7,4 3-3,2 5-3,0 2 6,6-4-5,-3 0 8,3 0-11,-3 2 2,0 4 1,-3 0 4,3 0 1,6-2-8,-4 0 8,-2-2-10,3-2 12,3 0-6,-4-4 0,4-1 0,-3 1-6,2-2 6,4-3 6,2-1-6,2-3 4,4-3-13,2 3 14,9-3-5,-12-1-5,4 0 10,4-4-1,1-1-8,3-5 0,-1 0 8,1-3-9,-6-1 10,0-2-11,3-4 12,-6-3-10,6-1 1,-3-1 2,-8-1 0,-3-1-4,-3-3 4,0-3-6,3-2 12,-5 0-12,-3 5 9,-3 1-2,-3 5 2,0-1-4,0-1 2,-2 3 2,2 3-4,0 8 3,-2-2-4,5 4 5,-6 0-4,1-2 6,5 2-5,0 2-2,-6 2 8,4 2-10,-4 4 8,3 3-2,3 3-1,0 5 0,3-2-1,0 1 2,8 3 2,-6-4 0,4-3-2,2-4 0,-3 1-3,3-3 8,3 1-9,0-3 4,-3-2 0,2-2-3,4-2 3,2-4-1,1 0 1,-1 0 8,0-2-16,0-2 10,-5-1 1,0-3-12,-3-2 11,-3-3 2,1 3-9,-4-1 8,1-3-4,-4-1 0,-2-1 4,0 1-8,-2-5 8,-4 3-4,-5 0-4,-3 3 4,1-5 4,-1 3-8,3-1 8,-3 2-4,0 5 0,-5 8-4,0 0 4,-1-2 0,-7 6 0,-1 6-4,-2 4 3,8 5-1,0-1-4,2 5-5,4-1-8,5 3-4,2 0-10,9-1-16,9-1-3,5-3 4</inkml:trace>
  <inkml:trace contextRef="#ctx0" brushRef="#br0" timeOffset="297053">2079 16096 58,'-3'0'33,"3"0"-23,0 0-1,0 0-9,0 2 6,-6 0 10,4 2-6,2 5 4,0 3 10,0 5-10,2 3-10,1 1 0,3 2 2,-3-1-7,-1 1 8,1-4 5,3 1-16,-4-3 0,1-5 12,-3-1-8,3-3 0,-3-4-4,0-2 8,0 0-2,0-2 2,0-2 3,0 2-4,0 0-6,-3-6 4,0-2-4,1-5 0,-1 1 4,3-5 1,-3-1-2,0-3-3,3 0 6,0 1-5,3-1 4,3 0-1,2 3-1,0 1-5,0 1 7,3-5-4,3 11 4,0-1-1,0 3 2,-3 4-10,0 0 12,0 2-4,-3 0-8,0 0 10,1 0-4,-1 0 2,-3 2 0,1 4 0,2-2 4,1 2-4,-1-2 3,0 6-4,-2-2 8,5 5-8,-3 5 2,3 1 4,-3 1 3,0 3-7,1 0 3,-1-3-5,0 1 4,1 2-1,-7-5 1,1-1-6,0-1 10,0 3-11,-1-3 0,1-1 3,0-3 0,0-2 6,-1-2-6,-2 1-2,-2-1-5,4 0 5,-2-2-13,0 0-24,0-2-7,0-2-17,0-2 0,0 2 17</inkml:trace>
  <inkml:trace contextRef="#ctx0" brushRef="#br0" timeOffset="297833">2655 16071 26,'-5'-2'32,"5"-2"-16,0 4 4,0 0-4,0 0 12,0 0-17,0 0 10,0 0-11,-6-8 4,1 4-2,-4 2-7,1 2-1,0-2-2,-3 0 7,2-1-9,-2 1 3,-5 2-2,2 2-3,0 7 6,0 3-5,1 1 3,-1-5 0,3 4-2,0 3-3,5 3 8,4-1-7,-1-5 6,3-1-3,3-1-6,-1-4 10,4 0-3,5-2-3,0-1-3,5-3 4,9 2 2,-3-2 2,-2 0-4,-1-2-5,-3-1 4,4 3 6,-9 0-8,0 3 8,-3-1-4,3 4 8,0 0-2,0 2 2,3 1-6,-3 1 8,-5 0-10,-1 1 2,-2 1 4,0 0 4,-1 1-5,-2-3-4,-8 2-1,0 3-2,-3-3 4,-6-1 1,3-3-4,-2 0-5,-3-4 8,-1 0 0,1-1-6,2-3-14,-2-3 0,3 1-18,-4-2 11,6-4 12,3 0-32,3-1-2,3 1 8,2-2 6,3-3-11</inkml:trace>
  <inkml:trace contextRef="#ctx0" brushRef="#br0" timeOffset="298319">2914 16051 61,'0'0'29,"-5"-4"-1,-1 4-8,3-3 8,1 3-8,2 3-3,2 1-3,-2 2-1,0-2-7,0-2 3,3 4 6,-6-2 7,6 5-2,-3 1-12,0 5-4,-3 3 1,3 3-1,0-3 7,0 3-7,3 2-4,3-3 2,-1-1-2,1-7 3,-1 1-8,-2-1 7,-3-6-4,0 3 2,0-3-15,6-2-13,-6-4-21,2-2-3,4 0-17,-6 2 2,0-6 11</inkml:trace>
  <inkml:trace contextRef="#ctx0" brushRef="#br0" timeOffset="298716">2889 15765 131,'-16'-2'43,"8"2"14,-6 2 8,0-2-27,3-2-22,3 2-9,-3 2-7,5 1 5,3-3-5,1-3-6,10 3-9,-8 0-44,-6 0-25,6 0-16,0 0 13</inkml:trace>
  <inkml:trace contextRef="#ctx0" brushRef="#br0" timeOffset="300766">3469 16181 35,'0'0'19,"0"0"-3,0-2-10,0-6 10,-3-1-6,-6-1 7,1 2-14,0 2 17,-3-1-10,3 3 4,-1-2-10,-4 2 5,-4-2 6,0 6-11,-2 0 1,0-2 7,-3 2 1,0 2-13,2-2 5,4 4-3,2 2 0,-2-2 0,2 6-3,3 1 6,2 3 2,-2 3-3,3-1-4,3 1 2,5 1 1,0 1-5,2 0 5,4-1-5,-1 1 6,4-5-3,-1-3-4,3 1 2,3-2 3,-3-1 3,3-3-5,-1 0-3,4-4 2,2 0 0,3-2 8,-5 0-9,-1-6 3,1-2 0,0-1-7,-1-1 10,3 0-2,-2-5-1,-3-3-4,-1-1 6,4-2-8,0-1 11,-4-5-12,-2-4 8,-2-2-9,-4-2 6,-2-9-7,0-7 3,-1-5 5,-2-2-1,0 4-1,0 7 3,-2 7-3,2 11 3,-6 5 1,1 3 4,-1 8-2,3 3-8,3 4 8,0 6-4,3 2 0,-3 8 8,0 7-4,3 4 0,0 1 8,-3 9-10,0 11 0,0 3 6,2 1-4,1-1-3,-3 1-2,3-3 9,2-2-8,-2-1 4,3-7-8,-4-2 8,7-4-4,-4-3 2,4-3-2,2-2-2,0-3 2,0-3 0,2-1 0,-2-4 3,3-2-3,0-1-1,3-5 1,-1-3-2,3 1 2,3-4 0,-2-2 2,2-2-4,-6-1-6,-2-1 1,-3-3 3,-3-3 2,1-3-13,-1-2 19,-5-1-10,-6 3 7,0 0 0,-5 7-3,0-1-3,2 5 9,3 4-9,1 0 10,-7 1-9,1 5 0,-6 5 3,3 5 7,-2-2-6,1 7 3,1-1-9,6 1 14,-1 3-13,4 5 8,4 0-2,4 4-1,2-3 2,3-1 6,9-2-16,-1-3 16,6 1-1,-1-5-9,4-3 0,5-5 6,0-2-9,-2-4 8,4-4-8,1-2 7,-5-3-4,-1-1 2,-8-2 2,-3-5-8,1 3 10,-12 1-4,14 1-8,-14 4 12,-5-3-9,-6 1 5,3 4 5,3 2-5,-6 2-4,3 0-1,0 2 5,0 4 3,0 2-4,3 0-3,-3 4 4,3 1 1,10 3-1,-10 3 1,11-1-1,3-3 0,-4-3 3,-2-2-6,-2-4 12,-18-2-3,9 1 0,0-3-1,6-3-4,2 3 13,-8-4-24,-11-4 11,11 0 8,0 0-20,-11-7 18,0-1-13,0-7 12,3-2-6,2 0-4,1 0-5,16-1 12,0 3 0,-3 2-2,3 0-8,0 7 8,-3 4-1,-5-1 5,8 3-7,0 4-1,-2 0 11,2 2-14,11 4 11,-3-4 6,6-2-11,0 1 4,-3-1-5,5 4 3,-2-2-7,-3 2-1,3-4-46,-6-4-27,0-2-20</inkml:trace>
  <inkml:trace contextRef="#ctx0" brushRef="#br0" timeOffset="327871">13420 15790 33,'0'0'-1,"0"-4"3,0 4-4,0-2 5,3 0 0,0 4 9,2-4 1,-2-2-1,-3 4 1,0 4-6,-3-4 2,3 0-3,0 0 0,0 0-3,0 0 3,0 0 0,0 0 5,0 0-9,0 0 9,-5-6-9,5-2 3,0 1-5,0 5 10,0 0-12,0-4 4,0 0-4,-3-2 7,3-1-8,0-1 5,-3-5-6,0 1 8,1-1-3,-4 5 4,3 0 2,0 2 0,-2-1-3,2 3-4,0 2 3,1 2-1,-4 2 1,3 2-6,1-2 10,2-2-10,-6-2 3,1 2 0,-4 2-1,-2 0 5,-2 0-6,-4 2 2,-5 2-2,-3 2 6,-2 0-6,-4-2 3,-2 5-2,-5-1 4,2 0-8,-3-2 9,-2 1-8,-1-3 7,1 4-6,0 0 2,-9 1 8,3-1-11,0-2 1,0 0 6,6 0-5,5 3 5,11-1-6,-5 2 8,5-1-10,0-9 8,1 8-2,2 4-4,2 1 8,4-5-7,-1-6 3,3 2 0,6-2-7,0 2 10,0 7-8,5-9 4,0 8 5,-3-8-6,1 4 2,5-6 2,0-2-5,5 11 2,4-9 0,2 0-3,0 8 6,0-2-6,5-2 7,4 2-4,2 3-3,3-5 8,-3 2-5,-3-6-4,0 0 8,3 0-4,-5 0 0,-1 4-4,-2 6 9,8-3-6,0 3-4,-16 0 7,13-1 0,-5-3 1,-3 2-10,-6-6 13,-2 2-5,-11 2-8,8-1 9,3 1-2,-12 4-2,-4 5 5,-4-1-5,3 0 8,1 3-9,-4 2 2,3 3 2,0 3-2,1-2 3,-7 0-4,-5 1 6,3-3 1,3 2-9,-3 0 8,0-3-9,0 1 10,3 0-9,2-1 2,1-1 3,2-5 4,3 1-5,0 1-7,0-1 14,2-3-12,1-1 3,3-3 9,2 0-7,3-4 4,3-2-13,2-2 7,6 0 9,3 2-7,0-2 0,2 0-6,4 0 12,-4-2-6,6 2-4,3 0 8,3 0-8,-1 0 8,1 0-9,13 2 14,3-2-9,6 0-4,-3 0 4,0 2-5,-1-2 4,7 0 2,-1 0-2,3-2 2,-2 0 4,-4 0-10,1 0 5,-3 2 5,-3 0-5,-3-2-6,1 0 12,-1 0-13,-5-2 10,-3-2-6,-3-1 10,-2 1-12,-3 0 10,-6 0-5,-2 0 0,-4 2 0,-2-1 0,0 3-4,-2-2 2,-4 4 3,-2-2 4,0 2-5,0-2-4,-1 2 2,4 0 8,-3-2-6,2-2-8,1 0 8,-1 0 0,1-3 2,-6-1-7,2 2 5,-2-2-5,0-1 3,-2-3-4,-1-3 9,3-1-10,-6-3 11,1 5-4,-3-1 0,2 3 0,3-2 0,-2 3 2,5 3-4,-3 4 2,0 2 0,1 2-15,-1-2-2,0 0-19,0 0-12,0-1-1</inkml:trace>
  <inkml:trace contextRef="#ctx0" brushRef="#br0" timeOffset="328729">12529 16762 64,'0'-2'22,"-2"0"-2,2-3 5,-6 3-2,6 0-7,0 2-6,0 0 11,0 4-7,6 3 10,-1 1-13,-5 4 0,0 1 0,0 3-12,0 11 12,-3-8-15,3 10 8,6 0-4,-1-2 0,6-9 2,-2 1-8,-4-1 12,1-3-3,-9-7 1,0 0-2,3-1 1,-3-7-5,1-11-1,-4-3 6,6-11-10,-5-2 2,2-4 1,3 4 4,0 0-7,5 5 10,-2 1-6,0 0-4,0 3 4,-1 5 8,4 3-7,8 0 0,-9-3 5,-7 5-7,-1 4 2,3 2 3,5 2 5,1 0-6,-6 0-1,0-2 1,0-3-4,14 3 3,-1 2 6,-2 2-10,0 3 2,9-5-22,5 0-9,-3-2-10,-3-1 4,0-1-7,3 0 0</inkml:trace>
  <inkml:trace contextRef="#ctx0" brushRef="#br0" timeOffset="329185">12921 16787 60,'0'-5'33,"0"5"-5,0 0-19,11 0-1,0 0 0,3-6-8,-3 0 6,5 2-12,-2 0 8,3 0-12,-6-1-34,-3 5 4</inkml:trace>
  <inkml:trace contextRef="#ctx0" brushRef="#br0" timeOffset="329636">12824 16886 58,'6'0'28,"5"-4"-16,-3 4 4,1-2-1,2-5-6,0-3-3,2 4 3,1 4-2,3 0-1,-1 2-6,1 0-6,-1 0 3,1 0 4,-1 0-8,4-2-26,-1-5-3,0 1 8,1 4-15</inkml:trace>
  <inkml:trace contextRef="#ctx0" brushRef="#br0" timeOffset="330089">13368 16751 34,'0'-6'24,"0"0"-5,0 6 6,0 2 0,0-2 7,0 0 7,0 0-11,0 0-10,0 0 4,0 0-16,0 0 9,0 0-8,-3 8-3,0 3-1,3 1 6,0 1-9,3-3 0,0 2 0,-1 15 2,1 2-4,5 2 4,1-10 0,-7-7-6,-2 3 0,0-3-3,3-3-25,-3-3-34,3 0-15,0-4-26</inkml:trace>
  <inkml:trace contextRef="#ctx0" brushRef="#br0" timeOffset="331275">12496 15054 64,'0'-6'34,"-2"2"6,2 4-19,0 0-10,-3 0-8,6 0 6,-3 0 7,0 2 4,0-2-7,5 0 10,-5 8 5,0 5-19,0 7-3,6 7 7,-1 4-5,1 4-3,-1 3-2,3-1 0,-5 0-2,-6 0 3,6-4-4,-3-4 4,0-4-4,3-4-4,0-5 8,-3-3-8,2-5 0,1-2 12,0-4-8,-3-2 0,0 0-8,-3-2-1,3-4 2,0 0-10,-3-5 4,3-3-5,3-7 16,3 1-6,-1-3 10,1-2-1,8 0-6,-3 5 8,0-1-6,2 2 3,-2 3 0,-5 3 4,13 3-8,-11 6 4,12 4 0,-1 2 0,3 6 6,-8 3-5,-6-1 1,-5 4-9,0 3 15,-3-3-9,-11 1 2,0-1-5,-3 5 4,0-2 3,3-1 0,-8-1-9,5-3 9,-3-2-6,6-1 7,-2-3-9,2-2 6,0-2 0,5 0-6,3-2 5,-2 0-2,-4-2 5,1-4-6,5 4-1,3-2 4,0-1 0,3 3 4,3 0-13,-4 0 18,7 2-9,-4 2 0,1 2 0,5 3-4,-3 1 8,3 0-8,0 2 4,-3 1 4,14-1-4,3-2-8,0 1 16,-6-1-8,-2-4-4,-1 0-1,4-2-18,-4 2-29,4-4-8,-1-2 8,-5 0 3</inkml:trace>
  <inkml:trace contextRef="#ctx0" brushRef="#br0" timeOffset="331727">13031 15273 73,'-3'0'47,"3"0"-19,0 0-4,0 0 2,0 3-6,-5-3-9,5 0 10,0 0-17,0 0 1,0 4 2,0-4-4,-8 6 10,8 0-10,-6 2 10,3 5 1,3 1-6,0-1-7,3 1 4,0 3-4,-6 1-1,6 1-4,2-1 9,-2-1-8,-3 0 4,3-1-5,0-1 4,-3-3-1,0-4-20,0-4-20,-3 0-12,3-1-2,0-3-14,-3-3 13</inkml:trace>
  <inkml:trace contextRef="#ctx0" brushRef="#br0" timeOffset="332180">12910 15431 65,'-3'-5'23,"0"1"-9,1 0 4,2 2 9,8 0-4,6 0-8,-1 0-12,-1 0 7,1 2 5,4 0-6,2-4-17,0 0 9,4-1-2,-4 1 9,3 0-13,0 0-11,-6 0-35,4 0-11,-4-2 9</inkml:trace>
  <inkml:trace contextRef="#ctx0" brushRef="#br0" timeOffset="332633">13285 15007 39,'3'-4'29,"-3"-5"-6,2 3 3,1 6-5,0 2-2,-3-2-2,0 0-2,0 0 0,3 0 3,-3 6-6,2 3 12,1 1 0,0 0-13,-3 1 8,0 7-6,3 5-4,-1 4 1,1 2-8,0 2 9,3 2-2,-4 0-6,1-2 0,3-2-4,-4-2-2,4-2 3,-1-5 1,1-1-1,-1-2-1,-2-3 1,-3-4 2,0-3-6,0-1-20,-3 0-18,6 0-12,-6-2-20,3-2-33</inkml:trace>
  <inkml:trace contextRef="#ctx0" brushRef="#br0" timeOffset="334221">14093 15670 30,'-3'-6'39,"0"6"-11,1 0-15,2-4-1,0 2 4,0-2 0,-3 4 0,3-2-12,-6 0 3,1 4 15,-1 6-11,4 0 8,-4 3-8,-5-1-1,3 2 4,-3 3-4,0 6-6,0 10 0,-3 10-4,6 2 15,-3 7-14,-3-1 7,11 1-8,3 0 8,3-3-4,-6 3-4,3-3-2,3-3 8,8-3-8,0-2 5,-3-6-3,0 1 2,6-5-8,0-5 11,-3-5-7,3 0-1,11-5 6,-1-4-5,-2-1-8,-5-3-26,0-4-30,-4 2-2,-2-6-12</inkml:trace>
  <inkml:trace contextRef="#ctx0" brushRef="#br0" timeOffset="335118">14313 15964 58,'-8'-4'38,"5"0"-3,-2 4-24,-1 0-6,1-2 2,8-9 9,8 3-5,2 4 2,4-2-7,5-9 9,-3 7-4,1 2-11,2 6 13,3-9-15,2 11 6,1 3-2,-4 1 5,-1-4-3,-7 8-12,-2 1 16,-3 1-5,-8 2-1,-3 5-5,-3 4 3,-5-3 1,-9 5-4,-5 0 5,-3 0-2,-8-4-2,3 1 2,2 1 0,3-6 2,9-3-4,2-2 8,3-3-10,6-1 6,-1-6-3,-2-2 3,5-2-4,9 2-1,5 0 6,0 4 0,5 0-6,3-2 4,3-2-2,3 0 4,3-2-5,-3 4 1,-1 0 4,-4 5-4,-1 1-2,-5 2 8,0-2-8,-3 3 11,0-3-8,-6 0 6,-2 3 0,-3-1 0,-3 0 0,-5 1 2,-3-1 0,-6 2-4,-7 1-4,-4 3 5,0-1 1,-7-3 1,-4 1-10,0-3 4,6 0 7,6-6-14,2 1 7,3-3-6,5-2-9,1-5-18,-1-1-7,1-6-20,-9-5 10,11 1 10,9-3 1,2 1-14</inkml:trace>
  <inkml:trace contextRef="#ctx0" brushRef="#br0" timeOffset="335787">14862 16117 65,'0'0'45,"0"0"-17,0 0-6,0 0-12,0 4 5,0-4 0,0 8-3,0 1 6,-3-1-3,1 2 1,2 7-11,-3 5-4,6-1 10,-3 2-7,0 2-4,0-5 2,0-3 1,0-3-2,0-1 2,-3-5-3,3-2 6,0-2-6,3-4 9,-3 0-9,0-2 0,0-2 4,0-2-14,0-2 16,-3-5-12,0-1 6,0-5 2,-2-2-4,2 1 8,0-3-11,1 2 4,2 1 0,0 3-1,2 1 11,4 3-14,-1 3 3,4 6 3,2 0 0,2 0-4,4-1 11,0 1-16,-4 0 9,4 2 2,2 0-5,0 2 1,-2 0-25,-6-4-5,0 2-17,0 2-8,-3-4-15</inkml:trace>
  <inkml:trace contextRef="#ctx0" brushRef="#br0" timeOffset="336243">15325 16154 77,'3'-4'57,"-3"4"-18,-3 0-18,3 0 3,0 4-10,0-4 8,0 0-2,6 0-3,2 0-10,-8 0 5,14 0-4,5-2-3,1 0-1,-4 0-2,3-2 3,9-2-11,2-3 6,1 1 6,-1 4-6,-5 4-5,-3 4-23,-8-4-23,-1 0-11,-4 0-12,-4-4 18</inkml:trace>
  <inkml:trace contextRef="#ctx0" brushRef="#br0" timeOffset="336695">16100 15881 77,'-5'-2'14,"-4"-8"18,1-3 11,5 3-11,-2 6-26,-1-2-6,1 2 18,5-1 3,0 5 0,0 0-7,0 11 18,0 7-13,-3 7-5,3 4-12,-3-4 5,3 4-3,3 2 2,-3 0-2,0 0 4,3 0-5,2 0-8,1-2 5,-3-2 6,-1-5-8,4-3-1,-3-4 1,2-3 0,-2-4-38,0-2-27,-3-4-1,2 3-10,1-5-3</inkml:trace>
  <inkml:trace contextRef="#ctx0" brushRef="#br0" timeOffset="337242">16299 15584 58,'0'0'40,"0"0"0,-3 0-24,3 2-4,0-2 8,0 0-1,0 0 5,0 6 6,11 4-11,-3 0 0,1 1-6,2 1 11,0 3-6,5 3-4,-2 5 4,3 4-8,-4 2 10,7 12-12,-1 3 0,0 1-5,1 3 10,-4-1-7,-2 1-2,0-1-1,-3-1 0,-3-1 0,-5-3-4,-1-3 4,-4 0-5,-4-4 1,-5-2-4,-3-4 4,1-2 3,-1-4-12,-3-2-22,1-5-17,2-1 9,3-5-15,3-4-9,2-4-22,6-2 16</inkml:trace>
  <inkml:trace contextRef="#ctx0" brushRef="#br0" timeOffset="338254">17079 15987 65,'0'0'45,"0"0"-8,-8 0-2,8 0-6,0 0-10,0 0 1,0 0-13,0 0-3,0 0 7,0 0-5,11 0 6,-11 0-2,16-2-8,4-7 2,7-3 0,4 4-4,2 1 0,-6 3 0,-2 2-4,-3 0 8,-5 0-25,-6-2-29,-3 4-23,-5 2-7,-3-2 34</inkml:trace>
  <inkml:trace contextRef="#ctx0" brushRef="#br0" timeOffset="338734">17109 16131 54,'3'0'28,"-3"0"0,0 2-12,-3-2 14,3 0-2,0 0-6,0-2-2,0 2-7,9 0-2,-9 0 5,0 0-4,8-4-6,-8 4 3,8 2 8,3-2-12,0-2-3,3 0 7,0 0-9,0 0 3,2 2 2,4 0-5,2-4 0,2 2 0,4 0 4,-3-2-13,-6 4-25,0-5-18,-5-1-19,-6 2-3,4 4-6</inkml:trace>
  <inkml:trace contextRef="#ctx0" brushRef="#br0" timeOffset="346996">18105 15338 32,'0'-3'18,"0"3"6,0 3-10,-3-3-7,3 0 12,0 0-7,0 0 0,-5 0 6,5 0-1,0 0 0,0 0-7,0 0 12,0 4-10,0-4 0,0 0 5,0 8-2,0 2-5,-3 3-5,0 1 8,0 5-9,-2-1-2,5 3 4,0 4-4,3 0 6,-3-1-9,0 1 3,0 0 3,2 0-11,-2-2 12,0-1-11,0-3 10,0-3-5,0 1 0,-2-5-4,-4 5 8,6-3-4,3-1 0,2-5 0,-2-4 0,-3-2-6,0-2 6,-3 0 2,3 0-7,-5 2-4,5 3-1,0-5 1,0-3 3,0 3-3,3-8 1,2 0 0,1 0-2,-6-1 12,5-1-6,-2 0-4,2-3-1,1-1 6,-3-3 0,5 1 4,0-3-2,3 5-2,3-1 3,0 1 0,-3 1-2,0 3-2,-3 0 8,6-1 0,-6 1-6,0 4 0,-2 4 2,2 2 0,3 0 0,-5 0 0,2 2 2,3 0-8,-5 0 10,13-2-8,3 2 8,3 4-2,-3-2-8,-8 3 10,-6-3-2,-8 2-4,0 2-2,0 0 4,-3 1 0,0-1 4,-8 0-8,-2 0 8,-1 1-4,-5-3-4,-4 2 8,1 0-4,0-1 0,6-1 2,5-2-4,-6 0-2,3 2 8,-2 1-21,-1-7 12,4 0 1,4 2 4,4 4-12,5-4 11,0 6 3,-3-8-10,3-2 8,0-2 4,0 4-3,0 0-8,-3 0 9,3 0 0,0 0-3,3 0 1,3 0 3,-6 0-9,0 0 5,8 4 6,-3 0-8,1 7 5,8-7 14,-1 0-16,1 2 6,5 0 12,1 0-22,-4 7 12,9-3-8,3-2 0,-3 3 2,5-1-8,0 0 12,1-3-6,-1-7-2,0 4 4,-2-6-8,-3 0-16,-6-5-8,0 3-21,-5 0 2,-6-2 1</inkml:trace>
  <inkml:trace contextRef="#ctx0" brushRef="#br0" timeOffset="347618">18110 16016 35,'-2'0'13,"-4"0"2,6 2-2,0-2 6,3 0 0,-3 0-3,0 0 5,0 0-6,0 0 1,0 2 0,3-2-4,-3 0 4,8 0 0,3-9-2,-3 3-4,3 2 6,6-2-10,5 4 7,0 4-4,22-2 2,3 0-10,5 0 11,1 2-18,2-2 12,3 0-6,0 4 0,-6-4-6,-8 2 6,-5-4 2,-9 0 2,-8 4-9,-5-2-18,-6 0-14,-3 0-18,-5-4-14,-3 4-12,-9-4 23</inkml:trace>
  <inkml:trace contextRef="#ctx0" brushRef="#br0" timeOffset="348499">18287 16330 58,'0'0'24,"0"-4"-2,-3-1 4,0 3-1,1-2-7,-1-2 3,3 2-8,0 0 9,0 0-9,8 0-5,11-3 3,6-1-2,3 0-1,-3-3 8,2 1-12,-2 2-4,3-2 1,-6 3 6,2 1-7,1 6 4,-3 2 3,0 0-12,-5 2 9,2 5-3,-8 1 7,-5 0-8,2 5-2,-8 3 2,-5 3-2,-4 4 7,-2 0-10,-3 2 10,-8-1-6,0 1 0,-2 0 0,4-2 0,-2 0 2,-19 0-2,5-5 0,3-3-2,5-5 2,1 3-18,5-5 3,5-6 6,3 0 1,9-4 0,-1-2 5,4 0-2,-1 0 12,0 2-15,-2-2 18,5-2-19,0 2 15,0-2-9,2-3 8,4 1-6,-3 0 4,8 0-3,2 2-3,-4 0 9,10 4-7,9 2 2,-1 0 3,-2-2 1,-6 2 3,3 2-2,3 0-9,3 2 12,-1-4-9,6 2 4,-2 1-5,2-1 2,0-2 2,-6-2-2,-2 0-2,0 0-26,3-4-12,-4 2-14,-2-5-1,1-1 0</inkml:trace>
  <inkml:trace contextRef="#ctx0" brushRef="#br0" timeOffset="349973">19310 15338 38,'0'0'26,"0"0"-8,0-3-2,0 3 9,-3-2-10,3 2 4,0-2-2,0 2-3,0 2-1,0 3-4,-3-5 7,-2 8 1,-3 2-6,-6 5 8,0-3-7,-5 5 3,-1 3-5,1 7-1,-3 0-4,0 4-4,-3 0 8,6 0-9,0 2 9,2 2-9,3 2 6,3 1-2,3-5-5,0 14-2,2 7 8,3-2-10,3-1 9,6-5-6,2-3 3,3-3-4,3-3 4,0-6 2,2-4-2,1-3 1,2-1-7,3-4 9,-2-9-9,-1 0-7,-3-3-20,1 1-14,-3-2-7,-9-2-5,1-2-5,-4-2-13</inkml:trace>
  <inkml:trace contextRef="#ctx0" brushRef="#br0" timeOffset="350895">19348 15602 20,'0'0'24,"9"-2"8,-4 2 2,-2-2-28,0 0 3,8 0 10,3-2-3,-1-5-10,7 3 10,-1 4-12,3 0 8,-3-2-6,1 2 8,2 2-6,0 4-8,-3 0 6,0 0 0,-2-2-9,-3 5 12,0 3 1,-9 2-14,1 5 8,-4-5-4,1 3 4,-8 3-8,-4 1 9,-5 2-8,-5-1 3,0 1 1,0-4 2,-1 9-7,-2-3 2,3-13 4,5 3 1,3 1-5,0-3-1,6-11 5,2 6 2,3-8-5,5 6 1,1-4-1,-6 0 5,8-6-8,3 6 0,3-6 8,5 8-4,-5 2 1,3 0-3,2-6-1,0 4 3,-2 4 8,2 0-9,-2 9-4,-4-5 11,1 5-11,0 7 12,-3-5-5,-3-3 4,12 3 0,-12-1-2,-5-1-1,-3 1 11,-3 3-7,0 2-3,-2-5-2,-7 3 1,1-5-6,-2 1 6,-7 1-1,-2-1 1,-5-1 2,-4-1-2,1-5-3,0-6-4,-3-2 7,5 0-13,0 0-1,4-4-5,-1-2-15,6-7 8,2 1-15,6-5-10,5-3-14,6-1 8</inkml:trace>
  <inkml:trace contextRef="#ctx0" brushRef="#br0" timeOffset="352263">19925 15515 47,'0'-2'30,"3"0"-19,-3 2-3,2 0 10,-2 0-2,-5 0 2,5 0 0,0 4 6,0 3 1,0 1-11,0 2-4,8 7 1,3-3 8,-5 7-6,-1-1-1,-5 1-7,8 2 6,3 6 2,-2 0-2,-7 8-7,1 2-4,3 3 7,-1-1-8,1 0 2,2 1-3,-2-1 1,-1-4 0,-2-6 0,0-4 4,-3-4-3,2-3 0,-2-1-1,-5-4-1,5-5 0,0-2 4,0 0 0,-3-1-6,3-5 4,0-2-4,0 4-6,0-6 3,0-2-8,-3 4 8,6 0-6,-3 0 0,0-9 0,3-3 7,-3-3-10,5-5 10,-2-5-9,-3 2 12,3-6-1,5 0 6,-2 5 0,2-1-1,3 2-1,8-4 0,-2 0 1,2 7-2,3 3 4,3 3-4,-6 1 1,1 3-1,2 4 3,-6 4 0,-5 10 8,-3 10-10,1-3 0,-4-1 0,4 3 4,-4 4-5,-2-3 0,-3-3 5,0-5-6,-3 0 4,-2 3-2,-4 1 3,-5 3-5,-5-5 4,0-2-3,-9 3-2,-5-1 3,3 1-9,0-11 3,-1 2-3,4-6 8,5 0 2,5-6-6,3 3 7,3 3-8,6-2 8,5 0-8,2 2 10,1 2-4,5 0 2,-2 2-4,2-2 2,6 2 0,3-2 0,-1 6 0,3 3 0,1-1 4,-1 2-2,3 5 3,0-3-3,-3 0 1,4 1-2,-1-3 6,2 1-14,1-1 9,0-4 3,0-2-13,2 2 3,-5-1-34,3-5-21,0-3 8</inkml:trace>
  <inkml:trace contextRef="#ctx0" brushRef="#br0" timeOffset="352733">20758 15780 50,'2'0'26,"1"0"15,0-6-12,0 2-5,-3 2-10,0 2 13,0 0 1,0 4-4,0-4-5,-3 0-15,3 0 20,0 0-9,-6 6 2,6 15-3,0 1-4,0 3-5,-2 2 6,2 2-3,0 2-8,0-2 4,2 0-1,-2-2-2,3-1-5,0-3 4,-3-2 0,3-5 2,2-3-30,-2-3-18,0 1-12,-3-5 7,0-2 0,0 0-13,2-6 8</inkml:trace>
  <inkml:trace contextRef="#ctx0" brushRef="#br0" timeOffset="353203">20639 16013 65,'0'-4'33,"0"2"7,0 2-12,3-4-11,-1 2-6,1 2 17,0 4-4,3-2-10,5-2 12,5-4-20,-2 2 8,0 2-5,8 2 4,0-6-7,5 0-6,-2 2 0,-6 0 6,4-4-8,-1 6 4,-9-3-8,4-1-12,-3 0-20,-3 2-14,-3 2-1,0-2-16,-2 0 12</inkml:trace>
  <inkml:trace contextRef="#ctx0" brushRef="#br0" timeOffset="353894">21011 15391 30,'-3'0'35,"3"-2"10,0 0-21,-2 0-3,2 2-16,0 0 10,2 0 4,4 4 0,-6-4 8,0 4-13,0-4 10,0 0-16,8 5 2,3 1 13,3 2-4,0 2 5,0 5-20,2-1 5,-2 3 6,11 3-6,-3 5-2,8 2 5,1 4 6,2-2-8,-3 4 0,-5 4-3,-6 13-6,3 0 3,-5-1 2,-4 3-6,-4-3 0,2 1 4,0-4-8,-8 1 8,-9-3-4,1-3-4,-7-4 0,-1-2 1,-1-4 3,-5-4-13,-3-6-33,13-5 0,4-5-17,-1-3-14,3-2-29,3-2 2</inkml:trace>
  <inkml:trace contextRef="#ctx0" brushRef="#br0" timeOffset="355219">21778 15687 38,'0'-4'44,"0"0"-12,0-1-14,0 3-8,0 0 8,0 2-6,0 0-5,-3 2-2,3-2 13,0 5 6,0-5-15,0 0 10,0 12-4,0 5-2,0 1-4,0 3 6,0 8-4,0 2-11,3 0 9,0 4-1,-1 4-8,4-2 7,-3-2 2,2-4-16,1 0 7,-4-4 2,1-2 3,0-6-6,2-3-3,-2-5-11,3-3-19,-6-2-21,0-4-4,0-2-13,0-6 4</inkml:trace>
  <inkml:trace contextRef="#ctx0" brushRef="#br0" timeOffset="355699">21604 15982 54,'6'0'35,"2"-6"-25,-3 4 15,4 0-1,-1 2-6,0 0 0,-2-2-4,5-2-2,0 4 6,3 0-14,2 0 14,-2 0-14,2 2-2,4-2 4,2-2-1,3-4 6,-1 6-5,4-2-8,0-2 2,-1-3 0,-2 5 5,3-2-10,-6 0 1,-6 0-12,-2-2-20,-3 2-12,3 1-12,-6 3 8,-2 0-10</inkml:trace>
  <inkml:trace contextRef="#ctx0" brushRef="#br0" timeOffset="357593">22233 15548 44,'-6'-4'38,"1"0"-17,-6-2-1,5 6 1,3-2 1,3-2-5,0 2-2,0-2 1,0 4-4,0 2-2,0-2-4,9 0-2,2-5 6,0 5-1,3-4-10,-1-2 11,4 0-11,2 0 2,0 2 3,1 4 4,-4 2-9,-2 0 0,-3 0 3,-3 4-2,3 2 9,3 3-11,0 5 6,-11-1 5,0-1-9,-1 3 0,-4-3 0,-4 3-4,1-1 3,-1 1 6,-5-1-9,0 1 3,-3-1 0,-5-1 0,2-3 1,1-1 7,2-1-13,3 0 8,0-2-3,0 5 1,5-3-1,1-2 1,5-8 1,0-4-2,3 0-2,5 4 8,0 0-10,3-2 8,3-2-2,0 0 0,2 4-2,6 2 0,-2-2-4,-1 0 12,3 0-8,3 2-2,-6 4 11,-5 5-16,-3-1 11,3-2-4,11 7 0,-12 1 8,-7 3-7,-3-1 0,-1 7 0,-4 2 4,-1 0-2,-5 0-4,2 2 4,-2-5 2,0-1-5,2 2 6,-5 2-7,0-6 8,0-1-1,-6-1 0,-2-7 2,0 1-10,2-3 5,3-4-4,-2-2 5,2-4-6,0 0 3,1-6-9,-1-2-3,3-5-7,-6-1-1,3 0-4,3-5-8,3 4 8,0 5-23,5 0-5,3-1 17,0-1-3</inkml:trace>
  <inkml:trace contextRef="#ctx0" brushRef="#br0" timeOffset="358551">22986 15410 69,'0'0'29,"-6"-4"-13,3 2 0,3 2-4,0 0 3,0 0 0,0 2-6,0-2 0,0 4 6,-2 2 6,-4 0-5,-5 1-1,0 3 6,0 2-15,-6 3 3,-5 3-3,6 3 1,-1 2 2,1 4-7,-4-1-3,1 1 9,3 4-6,2 2 10,0 3-12,3-3-4,5 6 10,6 2-6,0 1 0,6 1 5,2-2 0,3-1-7,0-1 4,3-2-2,0-4 5,0 0-11,2-4 8,3-6-3,4-2 5,-7-1-5,1-3 1,-6-5 3,0-4-9,-3 1 12,-3-5-11,-2-2-8,-3-2-25,0 0-2,0 0 2,3 0-14,2-2-8,-2-2-15</inkml:trace>
  <inkml:trace contextRef="#ctx0" brushRef="#br0" timeOffset="359591">23057 15637 54,'0'-2'28,"0"0"-7,0 0-10,0 4 5,-3 4-4,3-6 12,0 0-15,0 0-3,0 0 15,0 0-1,-5 9-9,-1 1 2,1 0 5,2 3 0,3 5-12,3 1 4,0 4 2,-3 8-12,0 10 8,0 0-9,2 5 7,1-1-4,3-1-1,-1-5-1,1-4-6,-1-2 13,1-2-14,-1-6 13,-2-4-6,0-9-1,0-4 2,-1-1-2,-2-3-4,0 0 10,3-2-10,-3-4-5,0-4-6,3-5 4,0-3-7,-3-9 10,5-4-7,-2-6 13,2-2-3,1 0 6,-1 4-1,4 4 1,-1 6 2,6-1 1,0-1-8,-1 2 5,1 9 2,0 3-4,-3 12 11,0-6-10,-3 8 0,0 5 0,1 4 0,-1-1 5,-2-1-9,-4-1 12,1-5-9,-3 4-1,-5-4 5,-1 7-3,-2-1 2,-3-4-4,-3 1 4,-3 1-3,1-2 4,-6 3-3,2-3 4,1 0-3,5-2 0,-2 0-4,5 1 10,0-3-13,8 2 6,0-4 0,3-2 4,-2 0-6,2-2 8,2 2-8,4 0 7,2 6-6,6-2 5,-3 3-10,0-1 12,3-2-5,-1 2-4,1-4 10,3 2-9,-3 5 5,-1-3 1,1 0-4,0 0 0,0-2-2,0 0 4,-6 1 3,0 1-14,-2-6-6,-1 0-24,1 2-18,-1 0 2</inkml:trace>
  <inkml:trace contextRef="#ctx0" brushRef="#br0" timeOffset="360077">23504 15900 69,'0'-6'45,"0"4"-12,0-1-8,0-5 1,3 6-14,-3 6 4,-3-4 12,3 4-4,0-4-10,0 9 4,-3 5 6,-2 1-18,5 3 12,-3-3-10,0 3 4,0 3-15,3 0 18,0-1-15,3 3 0,0 2 0,0 2 0,-1-5 0,1 1 0,0-4 0,0-3 0,-1-5 0,1-1-28,0-4-13,-3 0-9,0-4-3,0-2-8,0 0-10,0-2 15</inkml:trace>
  <inkml:trace contextRef="#ctx0" brushRef="#br0" timeOffset="360544">23394 16063 82,'-3'-2'32,"0"0"-22,3 0 8,0 0-2,0 0 1,0 0 6,3 2-8,-3 0 6,5 0-17,-5 0 8,0 0 1,0 0-4,9 6 12,2-6-8,0-4-4,3 4-3,-1 0 7,1 0-13,0-2 8,2-2-12,6-1 11,1-1-4,-1 2-6,2 2 4,-2-4-4,1 4 6,-4 2-8,-5 4 10,-6-2-6,3 0-20,-6-2-14,1-2-17,-3 0 5,-3 2-21,0 0-14</inkml:trace>
  <inkml:trace contextRef="#ctx0" brushRef="#br0" timeOffset="361179">23835 15573 64,'3'-2'18,"-3"0"1,0 2 7,0 0-5,2 0 4,1 2-11,-3-2 3,-3 0 5,3 4-2,0 2 5,-2 1-8,2 5 5,0-2-10,0-1 7,-3 1-8,3 7-1,3 1 0,-1 3 8,1 0-12,0 5 7,0 7-9,5 5 5,-3-1-9,-2 2 0,3 0 10,-6 3-11,0-3-1,2-2 4,4-4 2,2-2-6,-2-4 0,-6-6 2,2-3-1,1-3 2,6-5-14,-7-1-29,-2-5-8,0-2-5,3-2-13,-6-4-25,3-1 13</inkml:trace>
  <inkml:trace contextRef="#ctx0" brushRef="#br0" timeOffset="362635">23945 15271 65,'-5'0'37,"2"0"3,-3 0-16,6 0-14,-5 0 0,2 2-10,0-2 12,6 3-2,-3-3 4,-5 0-5,5 0 10,0 0 0,0 0 4,0 10-22,8 0 28,3 5-17,-11 1 0,8 5-1,9 4 0,7 4-1,-1 2 6,-1 0-9,0 4 1,-3 0 1,6 4-9,-6-2 6,0-1 5,1-1-10,-7 0 9,1 4-6,0 2-2,-3 5-4,-5 1-2,-1-1 8,-2-3-4,2-1-4,-5-1 8,-5-2-2,-1-1-2,-2-3-2,-6-2 4,3-2-2,3-2-2,-6-7 2,6 1 3,2-4-4,1-3-5,-1-1 10,-2-3-2,-3-2-8,6-3 1,-1-3-5,1 0-16,2-2-10,3-2 1,3 2-25,-3-4-9,-3-2-12,11-2 0</inkml:trace>
  <inkml:trace contextRef="#ctx0" brushRef="#br0" timeOffset="364094">24428 15776 38,'0'0'40,"0"0"-8,0 0-4,0 0 4,0 0-14,0 0 6,0 0-1,0 0-13,0 0 10,0 0-7,0 0 4,0 0-11,0 0-1,0-2 1,0 2-6,0 0-2,0-2 10,0 0-2,11 0-1,2-1 0,4 3-5,2 0 4,1 0-2,-1 3 0,3-6-6,0 3 10,3-2-10,0 2 4,-3 2 0,-3-2 2,-5 0 2,-3-2-10,0 0 7,0-2-1,-3-2 5,-2 4-9,-6 0 6,0 2-6,2 4 5,-2 0-1,3-4 2,0 2-5,-3-2 1,0 0-13,0 0-8,-3 0-17,3 2-10,0-2-13,0-2-15</inkml:trace>
  <inkml:trace contextRef="#ctx0" brushRef="#br0" timeOffset="364937">24960 15435 37,'0'-2'27,"-3"-2"2,-2 1-5,-1 3 1,6 0-1,3 3-1,-3-3 1,0 0-9,0 0 11,0 0-2,0 6-15,0-6 2,0 0 3,0 0 0,0 0-2,0 6 7,-3 0-14,-2 0 1,2 3 16,3 1-18,0 0 3,3 5 10,-3 1-6,2 5-5,-2 0 13,0 8-15,0 4 4,3 4 0,0 0 1,0 13 2,-1 1-9,1-1 8,0-5-7,0-1 2,-1-1-4,1-1 7,-3-3-8,0-4-5,0-4 8,0-2-1,-3-4-2,3-5-3,0-1 8,0-2-9,0-3 6,0-2-4,0-1 0,0-5 7,3 0-11,-3-4 12,-3 0-7,1-2-2,2-4-9,0 4-10,0 0-7,0-4-4,0 2-25,0 0-24,0-2-47,-3 0-11</inkml:trace>
  <inkml:trace contextRef="#ctx0" brushRef="#br0" timeOffset="370205">17054 17338 38,'0'0'44,"0"0"-27,0 0-12,0 0-8,0 0 8,0 0-7,-13 0 1,13 0 4,0 0 7,0 0 12,0 0-4,0 0-1,0 0-1,0 0 6,0 0 1,0 0-15,0 0 6,0 0-16,0 0 9,0 0-11,0 0 7,0 0-7,0 0 6,0 0 5,0 0 1,0 0-3,0 0-1,0 0-4,0 0 14,0 0-4,0 0-4,0 0 1,24 0-6,1 9 0,-3-9-8,-2 0 13,-4 6-12,3-6 8,1 0-3,-4 2 4,-2 0-4,-3 0 3,-5 2 0,-4-4-9,4 0 9,-3 0-1,-3 2-3,5-4-3,1 2-7,-6 0-4,0 0-20,0-4 0,2 0 3,-2 2-12,0 0-1,3 0 1</inkml:trace>
  <inkml:trace contextRef="#ctx0" brushRef="#br0" timeOffset="371076">17060 17529 35,'0'0'19,"0"0"-2,0 2-2,3 0-10,-3-2 9,0 2-15,0 0 13,-3 0-3,0-2-8,-2 0 2,-1 0 0,-2 0 13,8 0-7,-3 2 0,3-2 2,-3 0-1,1 2 5,2 0-6,0-2-2,-6-2 3,9 2 5,-3 0-8,0 0-7,0 0 6,0 0-2,0 0-1,0 0 4,5 0-4,-5 0 10,11-2-8,-2-2-7,4-2 10,-2 4 5,3 2-17,-6-2 8,12 2-4,2-2 2,-6 2-1,4-3 1,-1 3-1,0 0-2,-2 0 3,-3 0-6,-1 0 5,1-2 2,-3-2-1,-5 2-5,-4 0 8,4 0-8,-3 2 6,-3 0-9,0 0 10,-3 0-6,3 0-3,0-2-6,3 2-12,-3 0-13,0 2-2,0-2-4,0 0-6,0 0 6,0 0-4</inkml:trace>
  <inkml:trace contextRef="#ctx0" brushRef="#br0" timeOffset="407275">21064 15677 11,'0'0'1,"0"0"13,0 0-3,0 0 1,0 0 4,0 0 1,8 0-13,-8 0 4,0 0 0,0 0 7,0 0-8,0 4 13,0-4-12,0 0 10,0 0-12,0 0 12,0 0-6,0 0 0,0 0-8,0-7 7,0 7-6,0-2 1,0 0 4,0 2-3,0 0 2,0 0-1,0 0-4,5 0 3,-5 0 0,0 0-5,0 0-1,0 0 10,0 0-11,0 0 7,0 0-7,0 0 2,0-2-3,0 2 2,0 0 8,0 0-9,0 0-1,0 0 3,0 0-3,0 4 11,0-4-14,0 0 8,0 0-2,0 0 0,0 7 1,9 1-1,-4-2-1,3-2 4,-2 0-6,-1 3 3,4 1-2,-6-4-1,-1 0 5,-2 2-3,0 1 3,0 3-4,14 0 0,-8 1 0,-4 1 4,-2-2-4,-2-1-4,2-3 4,11-2 4,-9 0-8,7 8 10,-9 3-12,8-1 12,0 5-8,0-3 2,-2-5-4,-1-5 4,-13-4 4,8-2-4,3 10 0,2 1 2,-13 1-8,8-2 6,3 3 0,8-5 4,-3 0-4,-2 1-4,-1-1 8,-5 0-8,-2-2 8,-1 1-8,3 1 8,3-4-4,-3 2 0,0 2 0,-3-5-4,6 3 4,-3 2 6,2 0-8,1 3-2,0-1 4,-6-4 4,3 0-4,0-1 2,0-3-8,0 0 6,-3 2 4,1 0-2,2 2-8,2-4 12,1 4-12,0-4 10,-3 1-4,-3 1-4,3 0 4,6 0 4,-4-2-4,-2 2 2,0 0-4,0-2-2,0 2 8,0 1-8,0-1 4,3 2 0,-3-2 0,0 0 4,0 0-8,3-4 10,-3 2-6,0 0-2,3 1-2,-1-1 8,-2 0-4,0 0 0,3 2-4,-8 0 4,5 0 0,2 0 0,1 0 4,0-2-4,2 1 0,-5-3-4,3 0 4,-3 0-5,-3-3 4,3 3 7,0 0-14,0-4 3,-5 0-6,-3 2-8,5 0-2,3 0-21,0 2 2,0-4 6,0 0-26,-6 0 9,-10-3 18</inkml:trace>
  <inkml:trace contextRef="#ctx0" brushRef="#br0" timeOffset="419087">17871 17002 6,'0'0'7,"2"2"0,-2 2 10,0-2-9,0-2 8,0 0-2,0 0-7,0 0 0,0-2 3,0 2 8,0-4 3,0 4-11,-2-5 8,2 3-2,0 2-4,0 0-2,0 5 8,0-1-8,0 2-5,0-6 8,0 0-7,0 0 2,0 0-1,0 0 0,0 0 1,0 0-9,0 0 9,0 0-12,0 0 12,-3 0-7,3 0 1,0 0 4,0 0-6,0 0 4,0 4-2,0-4-4,0 0 4,0 0 4,0 0-11,0 0 8,0 0-4,0 0 4,0 0 0,0 0-2,0 0 1,5 0-2,-5 0 1,0 0-3,0 0 1,0 0 1,0 8 2,0 1 2,0 1-5,0 0 4,0-2-3,0 3-2,0-5 1,-2 0 8,2 0-7,0 1-6,0-3 8,-3 2-2,3-2 4,-3 2-4,3-2 0,-3 5 0,0 3-5,3 1 3,0-3 9,0 2-14,0-1 8,0-1-3,0-2 5,0 3 2,0-7-5,3 0-4,-3 2 2,3-4 8,-3 2-13,-3 0 6,0 3 3,3-1 0,-2 0 2,2-4-8,0 0 8,2 2-10,-2 2 12,3-1-13,-3-3 14,0-2-13,0 2 0,0-2 3,-3 0-16,3-2-21,0-3 2,0 5-12,0 0 1,0-6 4,0 2 14,-2-2-10</inkml:trace>
  <inkml:trace contextRef="#ctx0" brushRef="#br0" timeOffset="419975">17724 17454 22,'-2'0'13,"2"0"0,0 0-1,0 2 1,0-2-8,0 0 5,-3 2 3,3-2-4,-3 0 7,0 2-9,3-2-2,0 0 7,3 0 4,-3 0-9,0-2-3,0 2 5,8-4-1,-2 2 3,-3 0-5,2 0-5,-2 0 5,2 2-2,4 0 11,-1 0-15,3 0 5,0-2-1,6 0 0,-1 0 2,3 2 3,1-6-15,-4 3 12,-2-3-6,3 2-3,-4 0 1,1 0 7,0 0-5,-3 0 2,-3-1 0,3 3-8,3 2 10,-6 0-8,-5 2 5,-3-2 0,0 0 1,6 0-2,-4 3-4,-2-3 3,0 0 0,0 0 6,6-3-9,-6 3 8,3 0-7,-1 0 6,-2 0-8,3-2 0,0-2 3,-3 4-12,0 0 4,0 0 6,0 2-11,3-2-20,-3-2 1,0 2 2,0 0 4,2-2 4,1 2 1</inkml:trace>
  <inkml:trace contextRef="#ctx0" brushRef="#br0" timeOffset="421219">17920 17628 42,'-5'-4'21,"2"2"-2,0 0-4,0 0 2,3 2 0,0-3-6,0 1 0,0 0-6,0-2 7,0 0-8,3 2 5,0 0 6,0 0-15,2-2 12,1 0 0,-1-1-6,3 1 3,-2 2-2,5-4-5,-3 2 2,3 0 0,0 4-2,-5-2-4,-1-2 9,4 2-6,-7 2-2,7 0 5,-1 2-3,-3 0-2,1 0 5,2 2-6,-2-4 5,-3 2-4,-3 2 10,0 0-9,2 4-4,4 1 4,-6-3 8,0 2-12,0 0 10,-3 3-12,-2-1 6,2-2 4,-3 3-4,1 1-4,-1 1 10,1-1-12,-4 0 10,1 1-4,0-1 3,-3-2-6,3 1 3,-3 3 2,-3 1-2,0-1 0,3-3 1,0-5-2,0 2-1,3 4 2,-1-3-4,1 1 10,5-4-8,-2 0 5,2 1-3,-2-1 0,2-2-1,0-2 2,0-2-4,3 0 3,0 0 0,-3 2 0,3-2 3,0 0-4,3 0-1,3 0 5,-6 0-2,8-2-2,-2 0-2,2 4 7,6-2-5,-3 0-2,2 2 3,-2 0 2,6-4-4,-3-2 2,2-2 0,6 4 0,-2-2 2,2 2-1,0 2-4,-8-3 5,-1 1-4,-2 0 2,3 0 2,-6 0 0,1 4-6,2 0 8,0 0-6,-8 0 0,2-2 4,3 0-4,-5 0 2,0-2 3,-3 2-14,0-4-13,0 2-18,0 0-7,5-2-21,-5 4 18</inkml:trace>
  <inkml:trace contextRef="#ctx0" brushRef="#br0" timeOffset="423255">18789 16863 21,'0'0'13,"0"0"0,0 0 2,0 0-4,0 0-7,0 0 1,0 0 7,0 0-6,0 0 8,0 0-9,0 0 8,0 0-3,0 0 3,0 0-12,-9 0 13,-4 4-12,-1 0 4,-3-4-2,1 2-5,-6 0 14,-6 3-5,3-5-7,6-2-2,0 4 0,-9 0 4,3-2-2,-2 2-4,5 0 4,-3-2 0,6 2-5,2 0 6,-8-2 1,11 14-10,-10-3 14,4-1-8,-2 0-1,6-1-2,-4 1 6,7-6-1,2-2 3,0-4-4,5 0-4,3 4 4,-2-2-1,2 0 3,0 0-4,-2 0 5,5 6-5,0-2 4,-3 3-2,0-5 2,0 0-6,3 0 4,6-4 1,-6 6-1,6 2 3,-6-6 2,0 13 7,0 1-8,2-2 4,4 1-6,2 1-4,-5 1 18,-3 3-22,0 3 18,0 2-14,0 4 2,5 0 2,-5-1-2,0 3 0,0-4 6,0 2-3,-2 0-6,2-2 8,2-3-10,1-1 5,3 2 0,-1-3 5,1 1-3,-1 2-7,-2 0 11,-6-3-7,3-1-2,0 0 1,0-1 6,-3 1-1,6-1-11,0-3 15,0-1-7,-3 1 1,2-1-8,4 1 13,-3 3-10,-1-3 5,1 1-4,8 3 8,-8-5-6,8 1 2,0-3-2,-11 3 1,-8-1 4,2 1-10,1 1 12,2-1-11,11-5 9,-8 0-6,11 1 1,-11-1 4,-5 0-3,-3 1-4,13-3 3,3-2 5,-10-2-4,-4 7-5,1-9 10,-1-4-6,3 0 0,-2-1 4,16 3-3,3 9-2,-14-1-5,0 0 14,11-8-9,-3-4-4,-3 0 9,1 8-6,2 2 2,-2-8 0,-4 4 2,1-6-4,-3 0 8,6-2-6,2 0 0,-3 10 0,4 6 2,2-10 1,0-4-2,-6 0 1,9-4-8,3 6 10,-6-3 1,2-3-4,1 0-1,0 4 2,3 2-5,-1-2 2,1-1 5,5 5 0,-6 0-2,1 0-6,-3 0 4,-1-2 3,1 0-2,0 0-4,-3 2 9,0 2-10,0-2 10,-3 0-3,-2 2-6,-1-2 2,1-2-1,-6 2-6,0 0 7,3 2-11,-1 0 9,-4 3-11,2-5 7,0-3-5,0 3 0,0 0 6,0 0-7,0 0 0,0 0-14,0-4 0,0 4 2,0-6-4</inkml:trace>
  <inkml:trace contextRef="#ctx0" brushRef="#br0" timeOffset="425157">18538 17150 26,'0'0'6,"5"0"3,-5 0 0,0 0 6,0 0-9,0-6 5,0 6-11,0 0 12,0 0-2,0 0 5,0 0-12,0 0 9,0 0 0,0 0 0,11 0 0,0-8-12,3 6 12,3-4 0,-3 4-8,2 0 0,1-1 4,-1 3-6,-2 3 2,0-1 2,-1-2-2,4-2-2,2-1 4,1-1-1,-1 2-10,-3 0 14,1 2-11,0 0 7,-1 0-5,1-2-4,-4 2 6,1 0 4,-5 0-6,-4 2-8,-2 4 16,0 1-14,-1 1 7,-2 2 4,0 1-10,-2 3 10,-4 3-5,1-3 0,-9 0 0,0 1 0,6 1 0,-1-3 0,-2-1-4,0-1 8,0-3-11,6-2 14,-9 2-13,0-1 12,3 3-11,6-4 5,-1 0 5,1-4-13,2 2 7,3-1 2,0-3-3,0-3 2,-3 1 5,0 2-7,3-2-1,0 2 2,0-2 2,6 4 4,-6-2-7,8 0 1,0 0 4,6 0-6,-3 0 0,0 0 4,3 0 2,-3 0-3,-3-2-1,1 0 5,2 4-10,0-2 6,0 2 3,-3 0-2,0 3-2,1 1 4,-1 2 1,-3 0-4,1 1-9,2 1 9,-2 0 2,-1 1 5,-2-1-16,0 0 18,-1 3-16,-2-1 8,0 0-3,0 1 4,-2-3-3,-4 1 8,-2-1-7,0 0 0,2-2 4,-2-1-1,0 1-3,-3 0-1,-3-2 6,0 3-10,-3-3 5,1-2 6,-9 0-6,3-2-6,0-2 6,0 2 1,3 0 3,-4-4-9,7 0 6,-3 0 1,2-2 0,-2 0-3,0-2 2,2 2-3,6-3-1,-3 1-3,0 2-1,1 0 8,-1 0-13,0 0 6,3-3-8,8 3 3,0 2-13,6 0 8,-6-2-19,6-2-2,8 2 6,-5-3 3</inkml:trace>
  <inkml:trace contextRef="#ctx0" brushRef="#br0" timeOffset="426817">19089 17010 30,'0'8'9,"-2"-2"6,2 0 0,0-6 4,0 0-9,0 0 6,0 0 2,0 5-3,0-5-1,0 0 1,0 0-4,2 0 4,-2 8 9,0 2-20,6 1 20,-3-1-11,5 6-2,3 3 0,-3 4-5,0 2 9,1 6-15,-1 0 7,0 0 5,-2 0-7,-3 0-1,5 0-2,-3-2-1,-2-3 0,3-3-5,-1-2 4,-2-5 3,0 1 0,-1-3-9,-2-3 12,0-3-9,0-2 0,0 0 5,0-1 1,0-3-3,0 2-5,0-2 8,0 0-6,0-2 3,-2 0 0,2 0-11,0 0 7,0-2-2,0-2-5,0-3 1,0 1 0,0-4 6,0-2-11,0-1 4,0-1 1,2-1 3,1-3 3,0-3 2,2 2 3,-2-1-4,3-1 4,-1 2-5,3 1 4,1 1 1,-1 5-2,0-1 1,3-1 3,3 2 0,0 1-5,-3 3-1,0 4 6,-6 0-2,1 2-2,-3 0 5,2 2-5,-2 6 5,2 2-3,1 2 4,0-1-8,-1 1 6,-2 2-6,0-1 6,-1 1 6,-4 0-9,2 1-4,0 1 4,-3 1 4,-3-3-8,-2-1 8,0-3-4,-1 0 0,1 2 0,0-1-4,-3-3 4,-3-2 4,0 0-4,1-2-4,-1 0 4,0-2 0,0 2 4,3-2-12,6 0 12,2 0-9,-3 2 4,4-4 3,2 2-7,0 0 7,-3 0 5,3 0-14,3-2 5,-3 2 7,2 0-9,-2 2 4,0-2 3,9 2 2,-1 3-13,-3-1 10,4-2 0,2 4 2,-3 0 4,6 4 2,0-3-12,-1-1 9,7 2-2,-7 0-5,-2 1-5,6 1 14,2 0-5,-2-1-6,-3-1 2,2-2 2,-2 2-6,0-3 6,-6-1-4,0-2 2,1-4-4,2 0-24,-3-3-24,0 1-8,0-2 8,3-4 0</inkml:trace>
  <inkml:trace contextRef="#ctx0" brushRef="#br0" timeOffset="428287">19569 17004 40,'0'0'20,"0"0"-12,0 0 1,0-7-4,0 3 1,-3 4 0,3 0-5,0 9 6,0-9 8,0 0-11,0 0 6,0 0-3,0 0 4,0-5-4,3 1 7,0 2-14,0-4 13,2 6-13,-2-2 11,5 2-11,0 0 4,-2 6 2,-1-2-6,4-8 9,-9 0-10,8 0 11,0-4-6,-2 1-8,-1 1 8,4 2-4,2 4 2,-3 0 1,-3 2 1,1 2-8,-3 0 8,-3 1 2,2 1-4,4-4-5,-6 8 7,3-2 2,-1 3-11,-7-3 4,5 4 11,-3 3-14,-2 1 0,-6-1 8,5-3 0,-2 3-4,0-5-4,2 5 4,1-3 0,-1 2 0,6-3 4,-3-3-8,-2-2 8,5-2-4,3 1 2,-3-1-2,0-2-2,0-2 6,0-2-6,0 2 5,0 0-3,2-4-5,7 4 12,-4 0-12,3 0 10,1-3-8,-4 3 6,3-2 1,1-2-5,-4 2 6,1 2-5,13-2-3,-11 2 3,9 4 0,2-6-1,-2 0 3,-1-2-4,-5 2 1,-8 2 6,2-2-7,1 2 5,-6 0-10,0 2 11,0-2-5,0 0-4,0 0 9,6-2-15,-4 2-17,-2 0-8,-2 0 0,2-2-4,5 2 0,-5 0-4</inkml:trace>
  <inkml:trace contextRef="#ctx0" brushRef="#br0" timeOffset="431026">20311 17210 32,'-3'-2'26,"3"0"-7,0-2 2,0 2-9,-3 2 5,3-4-2,0 4-2,0-2 2,0 2-5,0-2 4,0 2-4,0 6-3,0-2 17,0 6-14,0 1 4,3-1-3,0 0-3,8 5-8,-6-1 6,-2 1-2,3 1 0,-4 1 10,1 1-14,0 1 6,0 0-5,-1-3 0,4 1-5,-6-1 4,3-1 2,-1-1-4,-2-1 2,3-3 0,-3 0 0,0-1 2,0-3-12,0 0-1,0-4-13,0 0-21,0-2 1,0-2-20,0-2 10,0-4 14</inkml:trace>
  <inkml:trace contextRef="#ctx0" brushRef="#br0" timeOffset="431538">20239 17336 30,'3'-2'28,"-3"2"-12,0 0 2,0 0-11,0 2 10,0-2 1,0 5-14,0-5 5,0 0 2,0 0 1,3 0-5,-3 0 4,0 0-10,0 0 8,0 0-6,5 0 5,-2 0-2,0 0-9,-1 2 17,4 0-10,5-2 7,6 0-8,-1-2 7,3 0-10,3-1 0,3 1 3,-3-2-1,3-4 0,0-2-7,-6 3 6,1 3 3,-4 0-6,-5 2-1,-3 2 4,-2-2-8,-1 0-9,-5 2-20,0 0-12,0 0-5,3 0 14,-3 0-6</inkml:trace>
  <inkml:trace contextRef="#ctx0" brushRef="#br0" timeOffset="432750">20807 17020 48,'0'0'40,"0"0"-22,-3 2-1,3-2-2,0 0 13,0 6-19,0-6 2,0 0 1,0 0 0,0 9 0,0-1-2,3 0 8,-6 0-10,1-1 12,2 3-13,-6 4 3,3 5 11,1 8-14,2 2-4,0 4-2,5 2 6,1 0-7,-4-4 0,1-2 0,0-2 4,2 0-8,4-4 4,-4-3 0,1 1 4,-3-4-8,-1-5 8,-2-6-8,0-2 8,0 0-4,0-4-4,3 0 4,0-2-12,0-2 4,-1-2-13,1-4 12,-3-3 7,-5 1-18,5-7 16,2 1 0,1 3 0,-6 1-9,3-3 11,3 1 0,5-1-1,1 3 3,-4 1 0,6-1 2,-5 1-3,5 1-2,0 0 6,0-1-3,-3 9-3,-2-4 3,-1-3 5,-2 3-10,5 6 10,-2 2-5,-6 2-1,5 0-3,1 2 9,-6-2-9,0 5 10,2 1-9,1-2 2,0-2 7,2 5-11,-5 1 10,0 0-4,-2 1 5,-1-1-7,3 0 2,0-2 5,0-1-6,-6 1 0,4 0-5,-4 0 10,-2 1-11,-3-3 12,3 0-11,-1 0 10,-2-2-11,-5-1 12,5-1-10,-3-2 8,0 2-4,6 2-4,0 0 8,2-2 0,6-2-8,-3 0 4,1-2 0,4 2-4,4 0 4,-6 0 4,0 0-4,0 0 0,0 0-5,8 0 4,6 2 11,-3-2-19,-3 2 14,-2 2-1,2 0-4,6 3 10,2-1-10,4 2 8,-4 2-2,3-1-11,-2-1 14,-1 0-13,1 2 8,-3-1-8,-3-5 4,5-4 4,-5 0-2,0-2-4,-2 0-2,10 2-34,-11-2-8,-2-2-42,8-1 12</inkml:trace>
  <inkml:trace contextRef="#ctx0" brushRef="#br0" timeOffset="433958">21491 17138 30,'-3'-2'8,"3"4"8,0 2 2,0-4-1,0 6-1,0-2-2,0-1 0,3-1-5,-3 0-1,3-2 8,-3-2-7,0 2 6,0 4 13,0-4-18,0 6 16,0 2-20,8 3 12,0 7-12,6 3-4,-3 4 8,0-1 0,-3-1-10,-2 2 0,2-2 7,-2-3-8,-4 1 1,1-2-2,0-3 2,0-3 2,-3-5 0,0 0-1,3-4-6,-1 0-6,1-2-19,-3 0-8,0-2-12,3 0 3,2-2-5,-2 0 15,0-2-3</inkml:trace>
  <inkml:trace contextRef="#ctx0" brushRef="#br0" timeOffset="434556">21430 17336 30,'0'0'12,"-5"5"0,-1-1 5,4-4-6,-4 0-7,3 0 4,3 0 12,0 0-18,0 0 8,3 0 2,-3-2-3,0 2 5,6 0-9,-6-5 13,11 5-8,-3-4-2,6 0 3,5 2-7,3-2 5,-3-2 2,6 2-11,0 0 9,3-5-1,-1 1 0,1 2-13,-4 2 7,1 4 1,-3-2-1,0 2-4,-5 0 0,-3 0 3,-9 0-5,1 0 10,-3-2-13,2-3 5,-5 5-13,0 0-10,0 0-5,3 0-22,-3-4-6,0-2 27</inkml:trace>
  <inkml:trace contextRef="#ctx0" brushRef="#br0" timeOffset="438066">22147 16904 30,'0'-2'14,"0"2"5,0-2-4,0 2-5,0 0-4,0 0 14,0 0-16,0 0 6,0 0 0,0 0-4,0 0 5,0 0 0,0 0-7,0 15 6,0-15-6,0 0 6,0 18-1,0 1 10,0 2-19,-8-3 4,8 5 2,-8 2 7,-1 2-4,7-3-9,2 1 0,-3-2 7,3 2-5,-3-5-6,3-1 7,0 2-4,0-3 4,0 1-7,3 0 8,-3-5-1,0-2-8,0 1 8,0-1-4,3 1 6,2-1-8,-2 0 6,2 1-5,4-3 4,-1 0-4,-2 1 2,2-3 3,-3-2 5,6 0-14,-2-1 4,4-1 10,-2 0-8,0-2-6,-2-2 16,2 0-18,0 2 16,-3-2-12,-2 0 4,5-2 0,-3 0 0,0 0 4,0-2-8,-2 0 4,2-1 4,-5-1-8,5-4 8,6 2-8,-6-3 4,-2 1-4,-6 0 3,-3-5-2,0 3 2,1-7 4,-1 7-6,3 3 8,-3 1-10,-2-2 9,2 0 1,-3 3-9,-2 1 1,-3 0 4,3 4-6,-3-4 3,-3-1 7,6 5-5,-3 0-1,-3 0-4,0 0 12,0 6-10,3 7 4,-3-3-6,3 0 8,3-2-2,3 3-2,-4 1 1,1 0 0,5 1-8,3-3-20,-2-2-1,-4-2-7,6 0-12,0-2 5,6-2 8</inkml:trace>
  <inkml:trace contextRef="#ctx0" brushRef="#br0" timeOffset="439594">22467 16952 21,'0'0'15,"-5"0"3,2 0 0,3 4-1,-3 4-2,0-6 2,1-2-8,2 0 10,0-2-13,2 2 9,-2 0-15,0-10 9,0 10-6,0 0 0,0 0 6,0 0-3,0 0 4,0 0 11,0 0-10,0 17 1,0 3-4,0 3 3,3 6-6,3-4-1,-4 2 1,4-1 14,-1 3-23,1-2 14,-3 2-6,2-2-3,1 2 2,-1-2-1,-5-2-2,6-3-1,-4-1 2,1 0-1,-3-5 2,0-1-7,3-3 6,-3-2-2,3-1 6,-3-3-7,0-2 2,-3-4 3,3 2-8,3-2 2,-3-2 1,0-2-12,0 4 1,0-6-6,0-3 8,3-1 7,-3-2-8,0-1 15,2-1-8,-2-1-4,-2 3 8,-1 0-1,6-3-9,-3 5 16,5-3-5,-2 1-7,2-2 14,12 1-15,-12 1 12,12 1-7,2 3 2,-2-2 5,-3-1-9,-1 3 9,-4 0-3,-1 2 3,6 4-9,-6 2 5,0 0 5,3 0-5,-5 0-8,5 2 11,-8 0 2,5 0-5,0 0 4,-2 0-4,-1 4 0,-2-2 2,5 5 2,3-1-3,-5 0 3,-1 0 0,-2 1-8,2-1 10,-10 2-7,2 3 1,3-3-2,-5-4 4,-6-2 0,5 3-5,1-3 3,-6 0 2,-3 0 1,0-2 1,-3 0-12,-10 2 11,-3 0-6,5-2 6,8 0-8,1 1 5,-1-3-2,3-5 9,6 5-7,5 2-2,-5 1 1,8-3 3,-3 2-8,3 0 6,0 0 3,-2-2-2,2 0-2,0 0 1,0-2-2,2 2 4,-2 0-6,0 0 7,0 0-2,0 0-4,0 0 3,6 0 3,-6 0-5,8 0-1,-8 4 4,17-2 5,-15 2-10,12 0 8,3 2-7,5-2 2,-3 1 3,-5 3 7,-3-4-13,5 0 8,1 2-9,0 1 10,5-1-1,0 2-4,-9 0-4,1 1 4,0-5 4,0 0-4,0 0 2,2 0-4,1-2 2,-6 0-8,0-2-12,0-2-6,0 0-25,0-2-4,-3-2-3</inkml:trace>
  <inkml:trace contextRef="#ctx0" brushRef="#br0" timeOffset="449969">23333 17150 32,'0'0'26,"0"5"-10,0-5 1,0 0-4,0 0 14,0 0-7,0 0-5,0 0 2,0 0-6,0 0 7,0 0-17,0 0 8,0 0-2,0 0-4,0 0 10,0 0-8,0 0 2,0 0 10,0 0-6,0 6-3,0 4 5,5 5-9,1 1 3,0 1-7,-4 3-1,-2 5 6,3 0-3,0-2 1,0-3-3,-1 1-4,1 0 3,0-3 3,-3-3-1,3-3-6,-1-2 10,1-1-8,-3-1 4,-3-2-3,1-2-8,-1 0-11,3 1-10,0-3-12,0-2 6,0-2-18,3 2-2,-3 0 17</inkml:trace>
  <inkml:trace contextRef="#ctx0" brushRef="#br0" timeOffset="450527">23253 17355 35,'0'-2'14,"0"2"5,-3 0-1,3 0-9,0 0 6,0-2 4,0 2-3,0 0-2,0 0 6,0 0-5,0 0 0,3 0-11,-3-2 5,0 2-3,3-2-8,-3 4 9,0-2 1,3 0 1,5 0-3,0 0 2,0-2-2,6 2-2,0-4 4,2-1-6,1 1-8,2 0 10,1 4-2,-4-4-8,3 2 12,1-2-8,-4 2 2,1-2 0,-6 4-4,3 2 4,-3-4 0,-3 0-10,3 2-29,-5 0 0,-4 0-9,1-5-8,3 1 20,2 0-7</inkml:trace>
  <inkml:trace contextRef="#ctx0" brushRef="#br0" timeOffset="451511">23879 17004 64,'-6'-5'26,"4"-1"-6,-4 0 3,6 0-8,0-2-1,-3 8-2,3 0-8,-5 4 2,-1 0 0,4 0 6,-4-2-5,6 2-6,3 2 15,-6-1-11,3-5-2,-3 6 17,3 0-18,-2 2 8,4 5-7,-2-1 10,0 2-13,-2 5 4,-1-2 4,6 5 0,-1 3 0,-2 0-1,-2 0-9,4 0 6,-2-1-4,3-1-4,3-2 5,-9-1 0,0-1-5,3-7 3,0-1 9,3-3-15,0-2 15,-1-2-9,-2-2-4,3 1 9,0-1-3,0-2-8,-1 0 13,-4 0-9,2-2 5,0 2-5,0 0 3,0-5 3,11 3-9,-3 0 6,6-2 3,-3 0-2,3 0 1,10-2-6,-10 2 4,8-1-1,0-1 2,0 4 2,-5-2-4,5 2-1,-3 2 0,-2-2 4,-1 0-1,-2 2-1,5 0 0,1 0-1,-4 2 1,-2-2 5,-8 0-7,-6 0-3,2 0-22,4 0 2,5 0-6,-11-4-16,-3 4-19,-2 0 16,5-6 3</inkml:trace>
  <inkml:trace contextRef="#ctx0" brushRef="#br0" timeOffset="452139">24094 17061 54,'-5'0'32,"5"0"-18,-3 3 7,0-1-12,-5-2 11,5 2-12,3 0 7,3 2-6,-3 0-3,0-2 6,0-2-7,0 2 6,0 2-1,0-2 4,-3 5 0,3 1-3,0 2-5,0 1 5,0 3-4,0 7-2,-6-3 7,12 9-5,-1 2-7,-2 0 11,0 0-9,0-2 0,-3 0 8,5-3-8,-2-1-8,-3-2 10,0-3-4,0-3-4,3-1 8,0 1-2,-3-5-4,0-1 4,0-1-4,0-4 4,2-2-4,-2 2-18,0-4-12,6 2 0,-3-2-17,-9 0 2,6-4-12,0-2 14,0-4-5</inkml:trace>
  <inkml:trace contextRef="#ctx0" brushRef="#br0" timeOffset="455017">24229 16751 21,'-8'-2'23,"8"2"-7,0 2 1,0 3-3,0-5-1,0 0 8,0 0-8,0 0-6,0 0 0,0 0 0,0 0 6,0 0-8,0 0-4,0 0 9,0 0 0,0 0-8,0 0 7,0 0-7,0 0 9,0 6-7,0-6 0,0 0 3,0 0 0,0 0 3,0 0-6,11 0-2,0 0 1,-11 0 1,16 0 0,4-4-4,-1 6 7,-5-2-3,0 0-8,2 0 10,3 4-6,4-4 0,-1 2 0,0 0-2,-6-2 4,1 2-4,-1-2 4,-2 2-4,-3-2 4,0 0-1,0-2-1,0 2 1,0 0-9,-5-2 15,2 2-7,-2 0-3,-4 0 3,1 2 0,-3-2 2,3 0-4,-3 0-2,0 0 8,0 0-4,0 0 0,0 0 0,0 2 2,-3-2 1,3 0-6,0 0 3,0 0 0,0 0 3,0 0-6,0 0 6,0 6-5,0-6 2,0 7 2,-5-7 1,5 0-8,0 10 4,0 2 6,-3 5-10,-3-3 10,4-1-9,-7 5 11,4 3-6,2 0 5,3 5-3,0 1 1,0-2-11,0-4 14,0 2-7,0 1 4,0 3-8,-3-2 10,0-2-6,1 4 6,2 0-6,-3-3-2,0 1 8,3-2-7,6-2-4,-4-1 9,-2 3-2,6 0-5,-3-1 9,2 1-8,1 0-1,-3-5 4,-3 1 3,2 2-9,1-3 4,-3-1 2,3-5 0,0 1 5,-3 1-9,2 1 3,1-1 0,3-4 1,-1 1-2,-2 1-2,-3-1 4,0 1 4,0 0-12,3 3 8,-1-5 3,-2 3-3,3-1-6,0-2 10,0-4-7,-3 1 3,2 1-4,-2 2 7,3 3-8,0-5 6,-3 0-4,0-2 3,0-4-5,3 7 5,2-3 6,1-2-13,-4-2 11,-2 4-7,0 1 2,3-3 3,0 0-7,0-2 6,-3 0-1,-3 0-8,3-2 10,0 0 0,0 0-8,0 0 6,0 2-2,-3-2 6,3 0-4,0 0-3,0 0-4,0-2 14,0 2-10,0 4-1,0-4 5,0 0-3,0 0 0,0 0-2,0 0 3,0 0 3,0 0-2,0 0-3,0 0 4,0 0-6,0 0 6,0 0-2,0 0 1,0 0-3,0 0 1,0 0 4,0 0-9,0 0 10,0 0-7,-5-4 8,-1 0-11,3 2 9,-2 2-3,-3-2 3,-1 0-9,1 2 12,-3 0-7,0 2-2,-3 0 0,0-2 8,1 0-6,-1-2 0,0 4 6,-2 2-5,2 2-4,0-4 2,0 0 0,-2-2 8,2 0-9,3 0 3,-6 2 2,6 5-8,0-3 11,-3-2-10,1-2 8,4-4-6,4 0 6,-1-1-6,1 5 2,2 0 2,-2 0-2,5 2-1,-3 5 4,0-7-4,3 0 6,-3 0-8,1-2 4,2-3 2,0 5-4,-3-4-2,3 0 4,0 2-10,0 2-8,0 0-3,-3 0-14,3-4-5,0 6-4,0-2-6,0 0 12,3-6-10</inkml:trace>
  <inkml:trace contextRef="#ctx0" brushRef="#br0" timeOffset="459143.8174">17104 18479 32,'0'0'17,"0"-4"-1,0 2-5,0 0 2,0 2-2,0 0 10,0 0-10,0-2 4,0 2-2,0 0-3,0 0-3,0 0 1,0 0-3,0 0-1,0 0 0,0 0 7,8-2-7,3-2 9,3 0-3,0 0-15,2-3 13,1 3-14,-3 0 8,-1 2-4,1 0 3,3 2 4,-1-2-10,-5 2 7,0-2-1,-2 0-3,-4 2-1,-2 0-3,0 2-16,-3-2-21,-3 0-8,3 0 9,0 0 21,-8 0-24</inkml:trace>
  <inkml:trace contextRef="#ctx0" brushRef="#br0" timeOffset="459692.9272">17090 18608 30,'0'0'24,"0"0"-7,0-4-2,0 4-7,0-5 12,3 3-11,0 0 6,2 2-2,-2 0-10,0-2 19,2 0-10,6 0-6,3 2-2,-8 0 3,2-2 1,-3 2 1,9-4-3,0 0-4,2 0 11,-5-1-14,6 1-2,-3 2 3,0 0 1,-3 0 2,-3 2 0,3-2-3,-3 2-1,3-2 0,-5 2 3,-3 0-7,-1 0 8,4 0-7,-6 0-23,3 0-10,-3-2-1,0 0-9,2 2 16,-2-2-3</inkml:trace>
  <inkml:trace contextRef="#ctx0" brushRef="#br0" timeOffset="460845.1576">18006 18198 17,'0'0'30,"0"-4"-8,0-2 1,0-2-5,0 2 3,2 1 1,1 1-5,-3 2-4,0 4 8,3-2-10,0 2 0,-3-2 0,2-2 2,-2 2-7,0 0 2,0 4-5,0-4 12,0 11-3,0 1 4,3-4-7,3 3-9,-4-1 5,1 3 1,-3 1-2,3 3 2,-3-1-6,0-1 0,0-1-2,0-4 2,0 1 0,0-3 0,3 0 4,-3-2-8,0-1 6,0-3-15,0 2-17,0-4-7,0-2-8,2 2-4,-2-4-7,0 4 6,3 0 11</inkml:trace>
  <inkml:trace contextRef="#ctx0" brushRef="#br0" timeOffset="461451.2788">17859 18453 50,'-2'-2'13,"2"-1"6,0 1-1,2 2 2,-2 0 2,0 0-6,0 2 2,6-2 0,-6 0-3,0 0-2,11-2-6,-5 2 8,2 0-3,-3-2-11,1-2 11,2 2-3,3-2-5,0 2-2,0-4-4,3 0 6,3 1-3,-1 3 6,1-2-7,2 0 6,0 0 0,1 4-12,2-2 12,-3 0-10,-3 0 4,-2 2 4,-3-2-9,6 2 4,-1 0 11,-2 0-18,-6 0 5,1 2 4,-1 0 5,0-2-14,-2-2 7,-4 0-11,-2 2-11,3 0-5,-3-4-4,0 1-4,0 3-11,3 3 5,0-1 11,-3-2-4</inkml:trace>
  <inkml:trace contextRef="#ctx0" brushRef="#br0" timeOffset="463166.6218">18014 18632 44,'0'0'22,"0"0"-2,0 0-14,0-8 12,0 2-2,-6 0 4,9 0 0,-3-1-8,0 3 4,6 2-12,2-4 12,0-2-4,0 2-8,4-1 3,-4 1 0,3 0 3,-3 2-10,0 0 8,-2 0-5,2 1 6,3 3-12,-3 0 6,1 0 8,-7 3-10,1-3 2,0 2 7,0 2-11,0-2 9,-1 2-4,7 0-4,-9 2 3,0 0 3,-6 5-3,6 1-1,0-1-5,-5 3 2,-7-2 3,4-1 0,0 1-7,0 1 8,-1-1 0,4-2-4,-3 1-4,-1-3 7,-4 2 0,4 1-7,4-3 11,-6 2-8,0 0 0,-3 1 0,6-5 0,-1-2 4,1 0 1,3 0-7,-4-4 2,4 5 5,-1-1-8,1 2 6,2-4-3,0-2 0,0 2-2,1-2-5,2 0 8,2 0 1,-2 0-2,0 2 0,0 0 0,0 0 6,0-2-9,0 0 1,-2-2 8,2 2-5,0 0 1,0 0 0,0 0-6,0 0 6,0 0 0,5 0 2,-5 0-4,9 0 2,-9 0 0,16-2 0,-2-2 3,5 0-6,0 2 7,-5 0-8,3 2 6,-3-2-1,-1 0-4,1-3 3,-6 7 2,-2 1-2,-3-6-2,2 1 2,1 4 0,-1-2 0,-2 0 0,3 0 2,-1-2-1,-2 2-2,-3 0-5,5 0-10,-5 0 8,6 0-14,-6 2 1,3-2-18,-1-2 5,-2 2-9,0 0 6,3 0-1</inkml:trace>
  <inkml:trace contextRef="#ctx0" brushRef="#br0" timeOffset="465200.0284">18632 18060 30,'-6'4'10,"6"4"10,0-8-8,0 0-7,0 6 9,0-6-2,0 0 3,0 0 1,0 0-3,6 0-1,-6 0 1,0 0 5,0 0-10,0-4-4,0 4 4,0 0-1,0 0 2,0 0-4,0 7 8,-9 1-7,9-8-2,0 0 1,-16 14-2,5 1-1,0-5 2,0 7-7,-3-3 10,3 3-1,0-1-10,0 1 8,5 1 0,4-1 1,-7-5-4,-2 9 0,6 2 0,-1-3 5,3 1-4,6 0 1,0-3-3,-3 3 1,5-2 3,1-3-4,-1-1 8,4-1-9,5 0 10,-1 1-14,1-3 7,-3-1 5,0-1-6,-3 0 12,3 1-13,1-1 2,-4 0-1,-3-3-4,1-3 3,-1 0 1,1 0-2,5 0 3,-6-2-2,1 2-2,2-2 3,0-2 1,-2 0-3,-3 0 4,2 0-4,-2 0-3,0-2 2,-1 2 7,-2-2-14,0 2-10,-5 0-8,5 0-15,0 0-17,0 0-3,0 0-13</inkml:trace>
  <inkml:trace contextRef="#ctx0" brushRef="#br0" timeOffset="466410.2704">21077 18008 14,'-8'0'16,"8"0"4,0 0-4,0 0 0,0 0 1,-11 0-2,11-8 9,-8 6-9,8 2 5,-3 0-9,0 2 11,3 2-11,0-4 7,0-6-8,0 6 1,0 0-1,6 12 6,-6-12-6,0 11-7,5-11 12,6 12-7,0 0 8,14 3-16,0 1 11,-3-1-6,0-1-2,-5 5 6,-6-3-5,0 5 0,-3 0-4,-2 2-2,-4-3 8,1 5-6,3-2 0,-4 2-1,-2-1-1,-13-1 2,-4-2-1,-2-1 1,2 1-2,3-2 3,-2-5-2,2 1 1,3-1 1,-6 1 0,6-5-2,6 0-2,-1-1-14,1-3 2,-1-2-4,4-2-8,-1-2-15,-5 0-2,8-2 12,2-2-16,4-2 8,-1-1 12,4 1 0</inkml:trace>
  <inkml:trace contextRef="#ctx0" brushRef="#br0" timeOffset="467418.472">21419 17926 36,'0'-3'22,"0"3"-8,3 0 2,-3 0 2,0 3-7,3-3 2,-6 0 1,3-3-5,0 3 4,0 0-2,0 5-1,0 1 4,0 10-4,-5-16 1,-6 13-5,2 1 8,4-1-11,-1-1 2,1-2 6,-6 5-8,-3-1 4,6 3-6,-6 1 9,3-5-5,3 10-3,5 1 3,-3 1 1,-2-4-7,8 4 8,-6-5-3,1 1-8,8-2 10,-9-1-8,1-1 5,2 1-4,8-1 3,1-1-3,-6-1 6,-3-3-7,3 3 8,8-3-7,-2 1 7,0-1-11,-1-2 11,3 1-6,1 1-3,2-2 3,2-1 1,1-3 2,-3 0-4,-3 0 7,1-2-12,-1 3 12,3-3-2,0 0-4,0-2-4,-5 0 4,-1-2 0,-2 0 4,-6 0-8,3 0 4,6 0 0,-6 0-6,0 2 3,0-2-8,0 0-3,0 0-15,0-2 2,0 2-7,0 0-18,0 0 8,5-4-4,1-2-2</inkml:trace>
  <inkml:trace contextRef="#ctx0" brushRef="#br0" timeOffset="468722.7328">23719 17948 18,'3'0'21,"-3"-2"-6,0 0 3,0 2-2,0-4 10,0 4-12,0 0 2,0 0 2,0 2-3,0 2-8,-3-4 7,3 0-8,0 0 7,0 0 4,6 0 3,-6 11-4,0 1 5,13-12-10,-2 12 3,-2 5-3,-1-1 0,3 5-3,0 0-7,-3-3 14,6 1-15,-6 0 6,3-1-3,-2 1-3,-1 1 7,6 3 5,-3 0-12,-3-2 0,0-3 4,0 1-8,1 1 10,-1-1-12,-8-2 10,0 3 0,-3-1-8,-2-1 7,-4 3-4,4 0 2,2-3-2,-2-1-1,-1-1 4,-2 1-2,2-5 0,-5-1 0,6-3-2,-3-4 6,2 0-6,1 3 2,5-3 2,0-2-10,0-2 12,-3 0-4,3 0-8,3 0 16,-3-2-12,0 2-7,5 0-10,-5-4 1,0-1-12,0 3 4,0 0-18,0-2-14,3-2-9,0 0-1</inkml:trace>
  <inkml:trace contextRef="#ctx0" brushRef="#br0" timeOffset="483448.6774">18860 18107 36,'0'-4'22,"0"0"-8,0 6-4,0-2 5,0 0-2,0 0 5,0 0 0,-2 0 2,2 0-5,0 0-2,2-2-2,-2 2-2,0 0 3,0 0-10,0 0 13,0 0-8,-5 4-3,5-4 3,-11 6-2,11-6 0,0 15 2,-11-1 0,3 3-1,2 2-1,1 1-4,-1 5 4,3 0-1,1 0 0,2-1-8,0 3 8,0 0-8,0-2 4,0-2 4,-3-3-4,0-1 0,3-2 0,0-1 0,-3-1 2,3-3-4,0-2-2,0-1 8,0-1-2,0-4-2,3 0-6,-3 2 6,0-4 4,0 0-8,0-2 8,0 3-8,0-3 4,-3 2 0,0-2 0,3 0-7,0 0 6,0-2-1,0 2 0,0 0 1,0 0-1,0 0-1,0 0-1,0-5 4,3 1 3,0 0-8,0 2 9,-3 0-6,0 0 0,0-2-2,3 2 4,-3-2-5,2-5 4,1 1-3,0-2-4,2-1 11,-5-3-5,3-1 2,3 1-4,2-1 1,-3 3 10,1 0-12,2-1 3,0 1 4,1 2 0,-1-3-6,0-1 9,3 3-6,0 3 3,-2 4-5,-4 0 7,1 2-9,-1-2 7,-2 2 1,2 2-7,1 0 8,-1-3-11,-2 3 14,5 0-11,-8-2 8,3 0-6,0 0 2,2 2-3,4 0 6,-1 0 0,-5 4-3,2 3-3,4-3 4,-7 2-3,-2-2 3,0 0 2,6 0-3,-6 0 0,3 3-3,-3-1 7,0 0-7,0 0 3,-3 0 2,0 1-4,0 1 7,3-4-5,-2 2-2,-1 3 5,0-5-8,-2 2 12,-1 2-9,1 0 3,-1-1-4,-2-3 3,-3 2 4,0-2-7,0 0 6,0-2-5,0 0 0,-3 0 5,0 3-6,6-1 1,-1-2 4,-2-2-2,0 0-2,0-2 9,3 2-8,0 2 0,2-2 2,1 2-8,-1-2 7,4 0 4,-4-2-5,6 2 4,0 0-7,0 0 1,0 0 10,0 0-7,3 0-5,-3 0 10,0 0-10,0 0 2,0 0 4,0-2 3,0 0-6,5 2 4,-5 0 1,9 2-4,-4 0-4,3-2 9,1 2-6,4 2 4,1-2-1,-3 2 0,0-2-1,0 4 6,0 1-7,0-1 7,3 0 1,3 0-4,-1-2-3,4 3 4,-4-1-4,3 0 1,3-2-4,0 2-2,1 1 10,-4-5-8,0 0 6,0 0-2,-2-2-4,-3 0 4,0 0-29,-1-2-22,1 0-6,-6-3-6,-2-1 3</inkml:trace>
  <inkml:trace contextRef="#ctx0" brushRef="#br0" timeOffset="484948.9774">23234 18060 30,'-6'6'24,"1"0"-7,2 0-2,0 1 4,0-9-3,1 0 5,-1 4 7,0-4-17,3 2 6,0-7-7,0 3-2,0 2 7,0 2-4,0 0 1,0 4-8,3-4 5,-3 0-2,0 0 1,0 0-6,-6 9 0,6-3 7,0 4-5,-8 5 7,-3 1-11,3 5 9,0-3-8,-1 7 0,1 0 2,2 2-1,1-2-5,-1-1 1,4-1 4,-1 0-5,0-4 10,0-1-10,1-3 3,2-5-4,2-2 7,1-2-6,-3-1 0,3-3 7,0 0-4,2-2-4,3-4 4,6-1 3,-3-1-7,3 2-2,0 0 2,2 0 8,4-4-13,-1-1 10,3 3-1,-3 4 4,-2 0-4,-1-2-6,1 4 12,0 0-10,-4 0 8,1 0 0,0-2-8,0 0-2,-1 0 8,1 0 6,0 2-8,0-3-4,0 3 4,2-2-7,1-2 9,-3 0-16,-3 0-7,2 0-1,1 2-6,0 0-7,0-2-2,-3-5 3,-3 1-8,-3 0 12,-2 4-6</inkml:trace>
  <inkml:trace contextRef="#ctx0" brushRef="#br0" timeOffset="485447.077">23435 18163 58,'0'-2'19,"0"0"5,0 0 8,0 0-10,0 0 5,0 0-6,0 2-2,0 2-2,-3 2-6,0-4 4,-2 2-11,-3 2 13,2 2-9,1 3 8,-1-1-8,3 4 1,1 3 2,-1 1 2,0 5-7,3-2-1,0 1 2,-3 1 3,3 0-15,0-1 14,0 3-13,0 0 4,0-3-2,-2 1 9,-1-4-9,3-3 0,0-1 3,0-1-3,0-2-6,0-1-6,-3-3-31,0-2-17,3 0-16,0-2-8</inkml:trace>
  <inkml:trace contextRef="#ctx0" brushRef="#br0" timeOffset="487261.4398">21546 18091 30,'-3'-4'28,"1"0"-4,-4 2-11,1-1 2,-1 3 6,3 3 0,3-3-3,-2-3-6,2-1 4,8-4-4,0-2-9,3 1 12,0-1-10,0 2 6,0-7-1,9 3-8,2 8 1,0-4 6,2-1-4,1 9-8,-3 4 4,-2 7 6,-4-7-12,-2 2 10,-3 4-5,-3-3 0,1-5 4,-7 2 0,4 4-4,-6 2-2,-3 5 3,0-5 3,-2 3-8,-3-1 5,-3 0 4,-1 1-12,-1 1 9,-1 3-2,0-5-1,-2-1 3,-1-7-4,0 4 8,6 2-10,3 1 3,0-3 4,2 0-2,1-6-6,5 2 10,3-4-10,-3-4 4,0 4 1,0 0 2,0 0-3,0 0-2,8-4 3,3 4 3,0-4-3,3 0 2,0 2-2,-1 2-3,1 2 4,-3 4 2,0-4-4,0 2 2,0-2-7,-5-2 11,2 5-3,0-1-3,-2 0-3,-1 0 4,1 2 5,-3 2-4,-3 3-3,0 1 2,0-2 0,-3 3-2,0 3 0,-2 3 8,-1 0-6,1-5-2,-6-2-2,2-1 9,1-1-6,0 0 0,-1-1 1,-2-5 2,-2 2-4,-1 0 0,0-2 7,0-2-8,-5-2 2,5-2 1,0 0 0,1 2 1,-4-2 3,6 0-8,0 0 5,0-2-11,3-2-10,-3-2-9,5-1 5,1 1-9,5-2-1,2-3-15,4 1 18,-1 2-8</inkml:trace>
  <inkml:trace contextRef="#ctx0" brushRef="#br0" timeOffset="488559.6994">21940 17957 20,'-2'-5'26,"-1"5"-3,0 9-4,0-7 3,1 8-2,-1 2-3,0-3-8,0-5 5,3-8 1,3 4-2,-3 0 1,0 6 0,0-6-2,0 6 0,0 2-2,0-8-4,0 11 6,-3 3-2,-2 9-9,2 6 16,0 0-17,1 0 6,-1-2-4,3 2 1,3 2-8,-1 0 6,1-5 3,-3 1-7,3-6 3,-3 0 2,0-3 0,0-3-5,3-3 2,-3-2 8,0-1-6,0-5-5,-3 0-1,3-2 9,0 0-9,0-4 8,3-4-20,-3 0 8,2-5 2,1-3-12,5-5 15,-2-3-1,-1-1 5,-5 0-9,6-4 8,-1 4-2,4 5 0,-4 5 8,4 1-12,2 2 9,-3-3 1,0 3-2,6 0-5,0 1 5,-3 1 3,-3 0-10,0 4 6,1 2 2,-4 2 1,1 0 0,-1 4-4,1-2 1,2 0-1,-5 6 8,2 2-7,-5-1 7,0 1-10,6 3 3,-6-3 5,2 0-7,-2 1 1,-2 1 6,2 0-6,-6 1 0,1-3-2,-9-2 3,3 1 6,0 1-8,3-4 5,-6 2-5,0-1-1,0-3 5,-2 0-1,-1 2-6,3-4 6,3-4-1,0 0 2,6 0-3,2 0-3,0 0 7,0 0-2,3 2-2,0-2-2,0-2 5,0 1-8,0 3 6,0 3 4,0-3-4,6 4 0,-1-4 0,-5 0 0,9 4-4,-1-2 10,6 2-6,-3 2 0,3 0 3,2 3-4,-2-1 1,2 0 7,1 0-7,0 1-3,-1-1 6,1 0-4,-1-2-2,1 1 2,2-5-9,-2 2-38,-1-2-12,6-4 4,-5-2 28,2 0-26</inkml:trace>
  <inkml:trace contextRef="#ctx0" brushRef="#br0" timeOffset="489219.8314">22702 18149 26,'-9'-2'28,"-5"-2"-15,3 1 14,6 1 1,2-2-6,0 2 4,3-2-2,0 0-10,0 4 0,0-2-8,3 0 5,-6 4 4,-13 2-3,8 2 7,8 5 8,-11 1-18,8 2-2,-8 1 8,0-3-6,11 3 10,8 5-16,3 1-3,-3 0 0,-5 2 0,3-1 5,2-1-3,-3-2-7,-5-3 8,-2-1-1,2-5-6,0 0 1,5 1 2,-2-1-6,-6-2-13,0-4-14,-10-2 4,10-2-21,3 0-1,-14-2-13,11 0 11,-8 0 8</inkml:trace>
  <inkml:trace contextRef="#ctx0" brushRef="#br0" timeOffset="489752.938">22437 18320 30,'3'0'16,"-3"2"3,0-2-2,0 0-1,0 0 5,0 0-8,0 0 10,8-4-2,0-2 1,0 4-14,-5 2 8,0-4-2,5 0 0,0-2-10,-8 3-4,9 3 8,-4 0-8,6 0 12,11 0-2,0 0-12,6-4 9,0 6-9,-1-2 10,-2 0-12,0 0 2,0-2 7,2 2-8,-8-2-1,-8 0 11,6 2-9,-6 0-2,0 0-14,0-2-23,-3 2-10,-2 0-5,-3 0 0</inkml:trace>
  <inkml:trace contextRef="#ctx0" brushRef="#br0" timeOffset="491441.2756">19696 18231 63,'0'-10'11,"3"0"3,-6 4 8,3 1-3,3 5-10,-3-2 4,-6 2 8,6 2 1,0 3 0,6-5-5,-6 12-8,0 5 8,-3 3 2,3 3-7,0 2-10,3 0 12,-3-1-10,0-1-4,0-2-4,5-1 0,-5-1 8,0-2-4,3-5 0,-3-4 0,-3-2 0,3-1-10,0-3-8,3 0-23,-3-2-2,5 0-7,-5 0-8,0 0 16</inkml:trace>
  <inkml:trace contextRef="#ctx0" brushRef="#br0" timeOffset="491983.384">19583 18374 54,'3'-2'17,"-6"0"-6,6 0-2,-3 2 16,0 2-13,0-2 2,2 0 1,-2 0 0,0 0-2,0 0 0,0 0-2,0 0 2,0 0-4,9 2-2,-1-2 0,6-2-2,0-2-1,-3-4 10,8 5-13,14 3-2,0 0 2,3 0 1,0-2 5,0-2-7,-6 2 4,-3 2-4,-2-2-9,-5 0 14,-1 0-9,-3 2 8,-7 0-9,-4 0 3,-5 2 2,0-2-28,3 0-8,-3 0-16,0 0 7,3 0-1,-3 0 12</inkml:trace>
  <inkml:trace contextRef="#ctx0" brushRef="#br0" timeOffset="493257.6388">20562 18043 18,'0'0'14,"0"0"12,0 0-15,0 0-2,0 0 10,0 0-2,0 0-1,0 0 6,0 7 3,-6-7-4,6 0 7,0 0-4,0 4-11,-3-2 2,1 0 1,-1 0-4,3 0-8,-3-2 6,3 0-8,0 0 10,-3 4-2,3 6-4,0 1 12,0 1-14,-2 1 8,2 5-2,0 3-2,2-1 2,1 1-4,0 4 0,0 4-5,-1-2 6,1 2 3,-3-2-13,3-3 2,0-1 13,0 0-16,-1-2 0,-2-5 12,0 1-12,0-3 8,0-4-8,0 1-2,0-5 7,0 0 4,3-2-5,-3-2 0,3 0 0,-3-2-8,-3-2-12,3 2-4,0 0-4,0 0-13,0 0-6,0 0-9,0-4-16,0 0-9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4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9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8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1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0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1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9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7678-13FC-4CBB-9A6F-9408DD8555E5}" type="datetimeFigureOut">
              <a:rPr lang="en-GB" smtClean="0"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E7CE-2846-43EF-BB0E-D6B20D293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3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20385" r="4638" b="50602"/>
          <a:stretch/>
        </p:blipFill>
        <p:spPr bwMode="auto">
          <a:xfrm>
            <a:off x="0" y="0"/>
            <a:ext cx="8853615" cy="15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0800" y="1382928"/>
              <a:ext cx="1135800" cy="268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080" y="1345128"/>
                <a:ext cx="11548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54800" y="2721048"/>
              <a:ext cx="2153520" cy="287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320" y="2685048"/>
                <a:ext cx="21708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409560" y="3205800"/>
              <a:ext cx="614880" cy="24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9480" y="3156480"/>
                <a:ext cx="637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327480" y="2771448"/>
              <a:ext cx="717120" cy="284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5960" y="2726088"/>
                <a:ext cx="7405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361480" y="2770728"/>
              <a:ext cx="603000" cy="297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52840" y="2728248"/>
                <a:ext cx="622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434600" y="3758208"/>
              <a:ext cx="3851640" cy="478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6320" y="3713208"/>
                <a:ext cx="387252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91960" y="4496568"/>
              <a:ext cx="3807360" cy="408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080" y="4450128"/>
                <a:ext cx="382860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307800" y="5153568"/>
              <a:ext cx="3734640" cy="316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6280" y="5113968"/>
                <a:ext cx="37558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63240" y="1700808"/>
              <a:ext cx="8554320" cy="46108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120" y="1696848"/>
                <a:ext cx="8570160" cy="46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331560" y="6134760"/>
              <a:ext cx="4171320" cy="3067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5080" y="6082200"/>
                <a:ext cx="41889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344160" y="6145920"/>
              <a:ext cx="1060560" cy="2430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2640" y="6107040"/>
                <a:ext cx="1081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3339360" y="3124800"/>
              <a:ext cx="737640" cy="792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27120" y="3073320"/>
                <a:ext cx="762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5379120" y="3108960"/>
              <a:ext cx="595080" cy="295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0480" y="3059640"/>
                <a:ext cx="6163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385920" y="6129360"/>
              <a:ext cx="8412480" cy="5461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1600" y="6123960"/>
                <a:ext cx="842652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6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60577" r="4097" b="14807"/>
          <a:stretch/>
        </p:blipFill>
        <p:spPr bwMode="auto">
          <a:xfrm>
            <a:off x="107504" y="260648"/>
            <a:ext cx="8711270" cy="128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Dasgupta</dc:creator>
  <cp:lastModifiedBy>Dasgupta</cp:lastModifiedBy>
  <cp:revision>2</cp:revision>
  <dcterms:created xsi:type="dcterms:W3CDTF">2013-01-28T09:07:08Z</dcterms:created>
  <dcterms:modified xsi:type="dcterms:W3CDTF">2013-01-28T09:23:33Z</dcterms:modified>
</cp:coreProperties>
</file>