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58" r:id="rId6"/>
    <p:sldId id="260" r:id="rId7"/>
    <p:sldId id="268" r:id="rId8"/>
    <p:sldId id="269" r:id="rId9"/>
    <p:sldId id="270" r:id="rId10"/>
    <p:sldId id="271" r:id="rId11"/>
    <p:sldId id="272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9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0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45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7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1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7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8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7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3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2364-2F91-4172-A316-8A3F2E28F56F}" type="datetimeFigureOut">
              <a:rPr lang="en-GB" smtClean="0"/>
              <a:t>11/07/2013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62D3-D017-495F-91E4-55305C9EB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Photographs\2012-13\Math in Venice\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049693"/>
            <a:ext cx="6858000" cy="8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  <a:cs typeface="Aharoni" pitchFamily="2" charset="-79"/>
              </a:rPr>
              <a:t>Math in Venice</a:t>
            </a:r>
            <a:endParaRPr lang="en-GB" sz="7200" b="1" dirty="0">
              <a:solidFill>
                <a:schemeClr val="accent6">
                  <a:lumMod val="50000"/>
                </a:schemeClr>
              </a:solidFill>
              <a:latin typeface="Papyru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695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34" y="144462"/>
            <a:ext cx="9215627" cy="6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2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85213" cy="648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9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Photographs\2012-13\Math in Venice\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19100"/>
            <a:ext cx="9753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Photographs\2012-13\Math in Venice\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Photographs\2012-13\Math in Venice\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049694"/>
            <a:ext cx="6858000" cy="8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Photographs\2012-13\Math in Venice\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-228600"/>
            <a:ext cx="58293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9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Photographs\2012-13\Math in Venice\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0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Photographs\2012-13\Math in Venice\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0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Photographs\2012-13\Math in Venice\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6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Photographs\2012-13\Math in Venice\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Photographs\2012-13\Math in Venice\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Photographs\2012-13\Math in Venice\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9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6606" y="-1436555"/>
            <a:ext cx="6858001" cy="97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3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11" y="144463"/>
            <a:ext cx="9403737" cy="64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0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4472" y="-1473452"/>
            <a:ext cx="6858003" cy="975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5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Math in Venice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Mathematical Institute, 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Hewitt</dc:creator>
  <cp:lastModifiedBy>Hewitt</cp:lastModifiedBy>
  <cp:revision>5</cp:revision>
  <dcterms:created xsi:type="dcterms:W3CDTF">2013-07-11T14:31:31Z</dcterms:created>
  <dcterms:modified xsi:type="dcterms:W3CDTF">2013-07-11T21:23:30Z</dcterms:modified>
</cp:coreProperties>
</file>